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8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74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08634"/>
            <a:ext cx="6228184" cy="374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628800"/>
            <a:ext cx="4932040" cy="1600327"/>
          </a:xfrm>
        </p:spPr>
        <p:txBody>
          <a:bodyPr>
            <a:normAutofit/>
          </a:bodyPr>
          <a:lstStyle/>
          <a:p>
            <a:r>
              <a:rPr lang="sl-SI" sz="6000" dirty="0" smtClean="0"/>
              <a:t>Človek in delo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4419600" cy="10668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Marcel Starič </a:t>
            </a:r>
            <a:r>
              <a:rPr lang="sl-SI" sz="3000" dirty="0" err="1" smtClean="0"/>
              <a:t>8.B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1994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zaposlitvene oglasne ds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57" y="1"/>
            <a:ext cx="6744187" cy="3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5040560" cy="648071"/>
          </a:xfrm>
        </p:spPr>
        <p:txBody>
          <a:bodyPr>
            <a:normAutofit/>
          </a:bodyPr>
          <a:lstStyle/>
          <a:p>
            <a:r>
              <a:rPr lang="sl-SI" sz="3000" dirty="0" smtClean="0"/>
              <a:t>Kje lahko iščemo zaposlitev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2189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Zavod za zaposlovanje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Spletne strani podjetij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Zaposlitveni oglasi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(moje delo, </a:t>
            </a:r>
            <a:r>
              <a:rPr lang="sl-SI" sz="2000" dirty="0" err="1" smtClean="0"/>
              <a:t>careejet</a:t>
            </a:r>
            <a:r>
              <a:rPr lang="sl-SI" sz="2000" dirty="0" smtClean="0"/>
              <a:t>, kariera)</a:t>
            </a:r>
          </a:p>
        </p:txBody>
      </p:sp>
    </p:spTree>
    <p:extLst>
      <p:ext uri="{BB962C8B-B14F-4D97-AF65-F5344CB8AC3E}">
        <p14:creationId xmlns:p14="http://schemas.microsoft.com/office/powerpoint/2010/main" val="37443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hrana in pijač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23" y="-99392"/>
            <a:ext cx="5242002" cy="3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zultat iskanja slik za počit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87999"/>
            <a:ext cx="5940152" cy="39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4392488" cy="1008112"/>
          </a:xfrm>
        </p:spPr>
        <p:txBody>
          <a:bodyPr>
            <a:normAutofit/>
          </a:bodyPr>
          <a:lstStyle/>
          <a:p>
            <a:r>
              <a:rPr lang="sl-SI" sz="3000" dirty="0" smtClean="0"/>
              <a:t>Zakaj je pomembna</a:t>
            </a:r>
            <a:br>
              <a:rPr lang="sl-SI" sz="3000" dirty="0" smtClean="0"/>
            </a:br>
            <a:r>
              <a:rPr lang="sl-SI" sz="3000" dirty="0" smtClean="0"/>
              <a:t>pravica do dela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4419600" cy="17518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Omogoča nam, da poskrbimo za zadovoljevanje svojih potreb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 delom pridobivamo življenjske izkušnje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4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zultat iskanja slik za dejav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593"/>
            <a:ext cx="7097007" cy="4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4419600" cy="720079"/>
          </a:xfrm>
        </p:spPr>
        <p:txBody>
          <a:bodyPr>
            <a:normAutofit/>
          </a:bodyPr>
          <a:lstStyle/>
          <a:p>
            <a:r>
              <a:rPr lang="sl-SI" sz="3000" dirty="0" smtClean="0"/>
              <a:t>Vrste dejavnosti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4419600" cy="20029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Raziskovalna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Kmetijska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Trgovinska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Gospodarska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Ekonomska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Obrtna</a:t>
            </a:r>
          </a:p>
        </p:txBody>
      </p:sp>
    </p:spTree>
    <p:extLst>
      <p:ext uri="{BB962C8B-B14F-4D97-AF65-F5344CB8AC3E}">
        <p14:creationId xmlns:p14="http://schemas.microsoft.com/office/powerpoint/2010/main" val="16610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3"/>
            <a:ext cx="4419600" cy="648072"/>
          </a:xfrm>
        </p:spPr>
        <p:txBody>
          <a:bodyPr>
            <a:normAutofit/>
          </a:bodyPr>
          <a:lstStyle/>
          <a:p>
            <a:r>
              <a:rPr lang="sl-SI" sz="3000" dirty="0" smtClean="0"/>
              <a:t>Naloga za razred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722240"/>
            <a:ext cx="4419600" cy="22189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 čim se ukvarja ekonomska dejavnost?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 čim se ukvarja raziskovalna dejavnost?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 čim se ukvarja gospodarska dejavnost?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 čim se ukvarja obrtna dejavnost?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4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3"/>
            <a:ext cx="4419600" cy="648072"/>
          </a:xfrm>
        </p:spPr>
        <p:txBody>
          <a:bodyPr>
            <a:normAutofit/>
          </a:bodyPr>
          <a:lstStyle/>
          <a:p>
            <a:r>
              <a:rPr lang="sl-SI" sz="3000" dirty="0" smtClean="0"/>
              <a:t>Viri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4419600" cy="20749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Učbenik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Razne spletne strani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človekove pra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37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4419600" cy="592215"/>
          </a:xfrm>
        </p:spPr>
        <p:txBody>
          <a:bodyPr>
            <a:normAutofit/>
          </a:bodyPr>
          <a:lstStyle/>
          <a:p>
            <a:r>
              <a:rPr lang="sl-SI" sz="3000" dirty="0" smtClean="0"/>
              <a:t>Človekove pravice</a:t>
            </a:r>
            <a:endParaRPr lang="sl-SI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146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Ekonomske pravice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Socialne pravice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Družinske pravice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Pravice v vezi z izobraževanjem, znanostjo in umetnostjo</a:t>
            </a:r>
          </a:p>
        </p:txBody>
      </p:sp>
    </p:spTree>
    <p:extLst>
      <p:ext uri="{BB962C8B-B14F-4D97-AF65-F5344CB8AC3E}">
        <p14:creationId xmlns:p14="http://schemas.microsoft.com/office/powerpoint/2010/main" val="1608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LAST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7956376" cy="30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419600" cy="650503"/>
          </a:xfrm>
        </p:spPr>
        <p:txBody>
          <a:bodyPr>
            <a:normAutofit/>
          </a:bodyPr>
          <a:lstStyle/>
          <a:p>
            <a:r>
              <a:rPr lang="sl-SI" sz="3000" dirty="0" smtClean="0"/>
              <a:t>Ekonomske pravice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146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Pravice do dela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Pravica do zasebne lastnine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Prosta izbira zaposlitve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Prepoved prisilnega dela</a:t>
            </a:r>
          </a:p>
        </p:txBody>
      </p:sp>
    </p:spTree>
    <p:extLst>
      <p:ext uri="{BB962C8B-B14F-4D97-AF65-F5344CB8AC3E}">
        <p14:creationId xmlns:p14="http://schemas.microsoft.com/office/powerpoint/2010/main" val="19887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socialne pra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7937"/>
            <a:ext cx="6377771" cy="35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4419600" cy="589784"/>
          </a:xfrm>
        </p:spPr>
        <p:txBody>
          <a:bodyPr>
            <a:normAutofit/>
          </a:bodyPr>
          <a:lstStyle/>
          <a:p>
            <a:r>
              <a:rPr lang="sl-SI" sz="3000" dirty="0" smtClean="0"/>
              <a:t>Socialne pravice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091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Socialno varstvo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Zdravstveno zavarovanje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Pravice invalidov</a:t>
            </a:r>
          </a:p>
        </p:txBody>
      </p:sp>
    </p:spTree>
    <p:extLst>
      <p:ext uri="{BB962C8B-B14F-4D97-AF65-F5344CB8AC3E}">
        <p14:creationId xmlns:p14="http://schemas.microsoft.com/office/powerpoint/2010/main" val="2808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vrste last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34" y="2969568"/>
            <a:ext cx="68297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4419600" cy="576064"/>
          </a:xfrm>
        </p:spPr>
        <p:txBody>
          <a:bodyPr>
            <a:normAutofit/>
          </a:bodyPr>
          <a:lstStyle/>
          <a:p>
            <a:r>
              <a:rPr lang="sl-SI" sz="3000" dirty="0" smtClean="0"/>
              <a:t>Vrste lastnin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232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Javne lastnine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Zasebne lastnine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Intelektualne lastnine</a:t>
            </a:r>
          </a:p>
        </p:txBody>
      </p:sp>
    </p:spTree>
    <p:extLst>
      <p:ext uri="{BB962C8B-B14F-4D97-AF65-F5344CB8AC3E}">
        <p14:creationId xmlns:p14="http://schemas.microsoft.com/office/powerpoint/2010/main" val="35689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zultat iskanja slik za javne last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34" y="3068960"/>
            <a:ext cx="629226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419600" cy="650503"/>
          </a:xfrm>
        </p:spPr>
        <p:txBody>
          <a:bodyPr>
            <a:normAutofit/>
          </a:bodyPr>
          <a:lstStyle/>
          <a:p>
            <a:r>
              <a:rPr lang="sl-SI" sz="3000" dirty="0" smtClean="0"/>
              <a:t>Javne lastnine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074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So vse naravne dobrine(voda, zrak, sonce)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Druge skupne dobrine namenjene javni rabi oz. vsem</a:t>
            </a:r>
          </a:p>
        </p:txBody>
      </p:sp>
    </p:spTree>
    <p:extLst>
      <p:ext uri="{BB962C8B-B14F-4D97-AF65-F5344CB8AC3E}">
        <p14:creationId xmlns:p14="http://schemas.microsoft.com/office/powerpoint/2010/main" val="1350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zasebne lastnine hiš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60" y="1"/>
            <a:ext cx="6480040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419600" cy="650503"/>
          </a:xfrm>
        </p:spPr>
        <p:txBody>
          <a:bodyPr>
            <a:normAutofit/>
          </a:bodyPr>
          <a:lstStyle/>
          <a:p>
            <a:r>
              <a:rPr lang="sl-SI" sz="3000" dirty="0" smtClean="0"/>
              <a:t>Zasebne lastnine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146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Zemlja, voda ali stavba v lasti posameznikov ali družb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419600" cy="648072"/>
          </a:xfrm>
        </p:spPr>
        <p:txBody>
          <a:bodyPr>
            <a:normAutofit/>
          </a:bodyPr>
          <a:lstStyle/>
          <a:p>
            <a:r>
              <a:rPr lang="sl-SI" sz="3000" dirty="0" smtClean="0"/>
              <a:t>Intelektualna lastnina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4419600" cy="2146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Izvira iz človekovega </a:t>
            </a:r>
            <a:r>
              <a:rPr lang="sl-SI" sz="2000" dirty="0" err="1" smtClean="0"/>
              <a:t>intelekta</a:t>
            </a:r>
            <a:r>
              <a:rPr lang="sl-SI" sz="2000" dirty="0" smtClean="0"/>
              <a:t> oz. razuma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Deli se na avtorske in sorodne pravice ter industrijsko lastnino</a:t>
            </a:r>
            <a:endParaRPr lang="en-US" sz="2000" dirty="0"/>
          </a:p>
        </p:txBody>
      </p:sp>
      <p:pic>
        <p:nvPicPr>
          <p:cNvPr id="4098" name="Picture 2" descr="Rezultat iskanja slik za last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8125"/>
            <a:ext cx="4644008" cy="54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zultat iskanja slik za d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72" y="0"/>
            <a:ext cx="645512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865074"/>
            <a:ext cx="4419600" cy="72008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Delo</a:t>
            </a:r>
            <a:endParaRPr lang="en-US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4419600" cy="221892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Svobodna izbira poklica in dela v Sloveniji in članicah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Prepovedano prisilno 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Država mora zagotavljati možnosti za zaposlovanje in 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Za iskanje zaposlitve smo odgovorni sami</a:t>
            </a:r>
          </a:p>
        </p:txBody>
      </p:sp>
    </p:spTree>
    <p:extLst>
      <p:ext uri="{BB962C8B-B14F-4D97-AF65-F5344CB8AC3E}">
        <p14:creationId xmlns:p14="http://schemas.microsoft.com/office/powerpoint/2010/main" val="28059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oznica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580</TotalTime>
  <Words>214</Words>
  <Application>Microsoft Office PowerPoint</Application>
  <PresentationFormat>Diaprojekcija na zaslonu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Rogoznica</vt:lpstr>
      <vt:lpstr>Človek in delo</vt:lpstr>
      <vt:lpstr>Človekove pravice</vt:lpstr>
      <vt:lpstr>Ekonomske pravice</vt:lpstr>
      <vt:lpstr>Socialne pravice</vt:lpstr>
      <vt:lpstr>Vrste lastnin</vt:lpstr>
      <vt:lpstr>Javne lastnine</vt:lpstr>
      <vt:lpstr>Zasebne lastnine</vt:lpstr>
      <vt:lpstr>Intelektualna lastnina</vt:lpstr>
      <vt:lpstr>Delo</vt:lpstr>
      <vt:lpstr>Kje lahko iščemo zaposlitev</vt:lpstr>
      <vt:lpstr>Zakaj je pomembna pravica do dela</vt:lpstr>
      <vt:lpstr>Vrste dejavnosti</vt:lpstr>
      <vt:lpstr>Naloga za razred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 in delo</dc:title>
  <dc:creator>ucenec</dc:creator>
  <cp:lastModifiedBy>Windows User</cp:lastModifiedBy>
  <cp:revision>28</cp:revision>
  <dcterms:created xsi:type="dcterms:W3CDTF">2020-03-09T10:34:17Z</dcterms:created>
  <dcterms:modified xsi:type="dcterms:W3CDTF">2020-05-04T15:47:14Z</dcterms:modified>
</cp:coreProperties>
</file>