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BCE1"/>
    <a:srgbClr val="FFCC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="" xmlns:a16="http://schemas.microsoft.com/office/drawing/2014/main" id="{1DCBFA68-AAD5-44A7-8304-D9E9CE3C5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79BFF-371A-462C-95A4-2D85DDA98846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="" xmlns:a16="http://schemas.microsoft.com/office/drawing/2014/main" id="{7FD54B05-6EFC-4ECD-A85C-5B41438E7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="" xmlns:a16="http://schemas.microsoft.com/office/drawing/2014/main" id="{50F7F39B-1672-42F9-B7C1-6EC949EB6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A850C-DC85-4EF3-80F6-C26A2FE996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4531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="" xmlns:a16="http://schemas.microsoft.com/office/drawing/2014/main" id="{CA53195A-5442-442E-9FB5-89FD7DE5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EC9E5-70A2-4579-8778-BFC15FD2EE1C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="" xmlns:a16="http://schemas.microsoft.com/office/drawing/2014/main" id="{409B1549-F92C-4B3A-9E08-927741C0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="" xmlns:a16="http://schemas.microsoft.com/office/drawing/2014/main" id="{524A35DB-905E-40A9-A175-A5FD03F8B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B8015-419D-4383-95AA-D5FA3E60929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3770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="" xmlns:a16="http://schemas.microsoft.com/office/drawing/2014/main" id="{F0DBE563-35D5-4A83-8DEE-0DE847274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D0EA8-8095-4E15-A469-102245997943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="" xmlns:a16="http://schemas.microsoft.com/office/drawing/2014/main" id="{0A5C8B07-2139-44A5-AA19-45A4248D1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="" xmlns:a16="http://schemas.microsoft.com/office/drawing/2014/main" id="{DAD673B4-052A-42DC-A881-CEA092ED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84076-1958-4C1F-8117-DE65A32B266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4367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="" xmlns:a16="http://schemas.microsoft.com/office/drawing/2014/main" id="{407E0672-F2BB-484B-97C4-81AF5985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8849E-2F99-47B5-AA6D-BF381EC53312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="" xmlns:a16="http://schemas.microsoft.com/office/drawing/2014/main" id="{F9836B11-A5A9-4422-973F-3C7FDDD42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="" xmlns:a16="http://schemas.microsoft.com/office/drawing/2014/main" id="{C7DC7DE7-F7BA-45E4-A67C-55F1307D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4985E-1340-48D6-8D7F-D9BE0BA49A0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4743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="" xmlns:a16="http://schemas.microsoft.com/office/drawing/2014/main" id="{83592660-8E82-44FB-BA5B-9520985FA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D9B2B-DDC8-495D-91BD-26508ACAFA3D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="" xmlns:a16="http://schemas.microsoft.com/office/drawing/2014/main" id="{65BA728E-CDF5-4150-AB7F-6EB9470E4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="" xmlns:a16="http://schemas.microsoft.com/office/drawing/2014/main" id="{5AE8CD52-EE4F-4222-B1F7-0D2D84D4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3BE37-A32B-4A5A-9898-3D78BAD830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375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="" xmlns:a16="http://schemas.microsoft.com/office/drawing/2014/main" id="{44D38FA8-6C9C-44B4-8F17-34C326C7F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D07ED-4DB7-43C3-A4BE-0DAFE36261A7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="" xmlns:a16="http://schemas.microsoft.com/office/drawing/2014/main" id="{02C8A736-5E24-4A27-997E-9D446B003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="" xmlns:a16="http://schemas.microsoft.com/office/drawing/2014/main" id="{374C0803-F069-4995-AEB3-7469859C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7CF38-FF23-424C-B3F9-6413E53E66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7977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="" xmlns:a16="http://schemas.microsoft.com/office/drawing/2014/main" id="{729B3F57-870D-4FAF-A73F-273EDA6B9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7DE91-ADAD-4A39-90E4-C879E96CE09C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="" xmlns:a16="http://schemas.microsoft.com/office/drawing/2014/main" id="{E527FE22-7594-4724-AC9A-DB0983554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="" xmlns:a16="http://schemas.microsoft.com/office/drawing/2014/main" id="{10B6626D-3472-4E58-AF77-05A6A077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A46F2-404E-4253-BE34-CE6DDA68208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7119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="" xmlns:a16="http://schemas.microsoft.com/office/drawing/2014/main" id="{CBC32E59-537E-47AC-A1F7-96E4CD4E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E9885-91A6-4261-BF2C-0ADC9E1D5533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="" xmlns:a16="http://schemas.microsoft.com/office/drawing/2014/main" id="{E9460E95-17A6-40AE-AE9B-9F10FEB3C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="" xmlns:a16="http://schemas.microsoft.com/office/drawing/2014/main" id="{3A4623E0-4A12-47FC-8A63-AB098F1B1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1076E-E52E-4DE0-BA9E-8D9583D06BE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204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="" xmlns:a16="http://schemas.microsoft.com/office/drawing/2014/main" id="{6A2F6EC8-C361-455E-B052-7FD0EE29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8EA7C-9F79-4F49-9AB7-6651142A9ADF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="" xmlns:a16="http://schemas.microsoft.com/office/drawing/2014/main" id="{2ED7B882-5129-477E-96D4-5193FB81D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="" xmlns:a16="http://schemas.microsoft.com/office/drawing/2014/main" id="{D4E48CA6-1EA5-4FDB-8528-8B64F91E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95481-70EF-4B8D-BEA0-021401B4631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197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="" xmlns:a16="http://schemas.microsoft.com/office/drawing/2014/main" id="{B9AEB3A9-8532-42E9-89BF-B426FF049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10A8-2809-4360-B1F2-D096E72565BD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="" xmlns:a16="http://schemas.microsoft.com/office/drawing/2014/main" id="{8B26AFF3-C68E-4C54-BB9A-DDFE1DD5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="" xmlns:a16="http://schemas.microsoft.com/office/drawing/2014/main" id="{10B2C14E-E02F-4545-AF0D-697011E8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1FA44-E1A8-473B-AFE6-A0BE032F6D1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8962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="" xmlns:a16="http://schemas.microsoft.com/office/drawing/2014/main" id="{C1A4980F-86F4-4E4A-9B7B-D358A161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8D85-8C13-405E-BB3E-932B61736E2B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="" xmlns:a16="http://schemas.microsoft.com/office/drawing/2014/main" id="{7F3628EA-998F-4C47-9A9C-CBD878B41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="" xmlns:a16="http://schemas.microsoft.com/office/drawing/2014/main" id="{A6584D2A-F024-4BBB-98A2-FD866F0B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BCA3-9E67-462F-A756-2BA3539EBDE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4538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="" xmlns:a16="http://schemas.microsoft.com/office/drawing/2014/main" id="{BA8C1298-FB05-4EB2-9A43-6CD25A8E13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="" xmlns:a16="http://schemas.microsoft.com/office/drawing/2014/main" id="{5D24026F-B600-43F9-B8DB-F10ACFFB88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="" xmlns:a16="http://schemas.microsoft.com/office/drawing/2014/main" id="{5A0857BB-E181-4EA9-8D9A-8B2ACD73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80EC7C-1542-4617-9A5F-23A47A3CE532}" type="datetimeFigureOut">
              <a:rPr lang="sl-SI"/>
              <a:pPr>
                <a:defRPr/>
              </a:pPr>
              <a:t>19.4.2020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="" xmlns:a16="http://schemas.microsoft.com/office/drawing/2014/main" id="{CF45DB18-4349-4C78-ABA4-992E13BAB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="" xmlns:a16="http://schemas.microsoft.com/office/drawing/2014/main" id="{BE986F1F-5773-493A-A3F4-99EA1C1DC7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6B8D4FD-106D-427B-89A1-4171879A332C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" TargetMode="External"/><Relationship Id="rId2" Type="http://schemas.openxmlformats.org/officeDocument/2006/relationships/hyperlink" Target="https://en.wikipedia.org/wiki/Jon_Bon_Jov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DK9QqIzhwk" TargetMode="External"/><Relationship Id="rId2" Type="http://schemas.openxmlformats.org/officeDocument/2006/relationships/hyperlink" Target="https://www.youtube.com/watch?v=vx2u5uUu3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n9EjX6vOfQ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8DA02EE8-2F47-4EFC-AF19-B0E6E3E6A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Naslov 1">
            <a:extLst>
              <a:ext uri="{FF2B5EF4-FFF2-40B4-BE49-F238E27FC236}">
                <a16:creationId xmlns="" xmlns:a16="http://schemas.microsoft.com/office/drawing/2014/main" id="{6FF6F108-2249-412B-B7AB-23CAE60C9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78F922FB-06A0-498A-A35D-06182668B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Literatura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</a:t>
            </a:r>
            <a:r>
              <a:rPr lang="sl-SI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en.wikipedia.org/wiki/Jon_Bon_Jovi</a:t>
            </a:r>
            <a:endParaRPr lang="sl-SI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l-SI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https://www.youtube.com/</a:t>
            </a:r>
            <a:endParaRPr lang="sl-SI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62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4936237-4929-4453-9812-E6FF5A696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75" y="0"/>
            <a:ext cx="5410200" cy="77787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3">
                    <a:lumMod val="50000"/>
                  </a:schemeClr>
                </a:solidFill>
              </a:rPr>
              <a:t>Rock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="" xmlns:a16="http://schemas.microsoft.com/office/drawing/2014/main" id="{FC424E17-FA67-4C23-92A5-2B3F32378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8050"/>
            <a:ext cx="9144000" cy="59499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Rock se je začel razvijati v Ameriki in Veliki Britaniji po koncu druge svetovne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vojne,</a:t>
            </a:r>
            <a:endParaRPr lang="sl-SI" dirty="0">
              <a:solidFill>
                <a:schemeClr val="accent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Sam izraz “</a:t>
            </a:r>
            <a:r>
              <a:rPr lang="sl-SI" i="1" dirty="0">
                <a:solidFill>
                  <a:schemeClr val="accent1">
                    <a:lumMod val="50000"/>
                  </a:schemeClr>
                </a:solidFill>
              </a:rPr>
              <a:t>rock </a:t>
            </a:r>
            <a:r>
              <a:rPr lang="sl-SI" i="1" dirty="0" err="1"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sl-SI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i="1" dirty="0" err="1">
                <a:solidFill>
                  <a:schemeClr val="accent1">
                    <a:lumMod val="50000"/>
                  </a:schemeClr>
                </a:solidFill>
              </a:rPr>
              <a:t>roll</a:t>
            </a:r>
            <a:r>
              <a:rPr lang="sl-SI" i="1" dirty="0">
                <a:solidFill>
                  <a:schemeClr val="accent1">
                    <a:lumMod val="50000"/>
                  </a:schemeClr>
                </a:solidFill>
              </a:rPr>
              <a:t>”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se včasih nanaša na začetna obdobja 50-tih in 60-tih let 20. stoletja, kasneje pa je bolj običajen krajši izraz “</a:t>
            </a:r>
            <a:r>
              <a:rPr lang="sl-SI" i="1" dirty="0">
                <a:solidFill>
                  <a:schemeClr val="accent1">
                    <a:lumMod val="50000"/>
                  </a:schemeClr>
                </a:solidFill>
              </a:rPr>
              <a:t>rock</a:t>
            </a:r>
            <a:r>
              <a:rPr lang="sl-SI" i="1" dirty="0" smtClean="0">
                <a:solidFill>
                  <a:schemeClr val="accent1">
                    <a:lumMod val="50000"/>
                  </a:schemeClr>
                </a:solidFill>
              </a:rPr>
              <a:t>”,</a:t>
            </a:r>
            <a:endParaRPr lang="sl-SI" i="1" dirty="0">
              <a:solidFill>
                <a:schemeClr val="accent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zelo popularen po vsem svetu petdesetih let dalje.</a:t>
            </a:r>
          </a:p>
        </p:txBody>
      </p:sp>
      <p:pic>
        <p:nvPicPr>
          <p:cNvPr id="3076" name="Picture 2">
            <a:extLst>
              <a:ext uri="{FF2B5EF4-FFF2-40B4-BE49-F238E27FC236}">
                <a16:creationId xmlns="" xmlns:a16="http://schemas.microsoft.com/office/drawing/2014/main" id="{3BFC0D2D-B688-4386-BB22-3BD8F9562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5563">
            <a:off x="1309688" y="4537075"/>
            <a:ext cx="3313112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="" xmlns:a16="http://schemas.microsoft.com/office/drawing/2014/main" id="{4B3590A7-A19C-4427-BE71-F408ABD4E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>
                <a:solidFill>
                  <a:schemeClr val="accent3">
                    <a:lumMod val="50000"/>
                  </a:schemeClr>
                </a:solidFill>
              </a:rPr>
              <a:t>Bon Jovi</a:t>
            </a:r>
            <a:r>
              <a:rPr lang="sl-SI" altLang="sl-SI" dirty="0"/>
              <a:t>	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="" xmlns:a16="http://schemas.microsoft.com/office/drawing/2014/main" id="{89E5A6D6-3200-4E0B-89A6-04463A0F2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Bon Jovi je hard rock skupina iz New Jerseya, ki je nastala leta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1983.</a:t>
            </a:r>
            <a:endParaRPr lang="sl-SI" dirty="0">
              <a:solidFill>
                <a:schemeClr val="accent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Sestavljajo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jo: 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Jovi Bon Jovi, Richie Sambora, 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ico 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Torres, David Bryan in Alex John such, ki pa je ga zamenjal neuraden član skupine  Hugh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</a:rPr>
              <a:t>McDonald.</a:t>
            </a:r>
            <a:endParaRPr lang="sl-SI" dirty="0">
              <a:solidFill>
                <a:schemeClr val="accent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Skupina Bon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Jovi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je prodala več kot 130 milijonov plošč, imela več kot 2600 koncertov v 50 različnih državah za 34 milijonov oboževalcev,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vnešeni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pa so tudi v UK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Music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Hall of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Fame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Jovi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Bon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Jovi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Richie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Samdora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sta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vnešena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 tudi v  Songwriters Hall of </a:t>
            </a:r>
            <a:r>
              <a:rPr lang="sl-SI" dirty="0" err="1">
                <a:solidFill>
                  <a:schemeClr val="accent1">
                    <a:lumMod val="50000"/>
                  </a:schemeClr>
                </a:solidFill>
              </a:rPr>
              <a:t>Fame</a:t>
            </a:r>
            <a:r>
              <a:rPr lang="sl-SI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="" xmlns:a16="http://schemas.microsoft.com/office/drawing/2014/main" id="{82D21E52-BDBC-4D1F-B76F-96C757556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>
                <a:solidFill>
                  <a:schemeClr val="accent3">
                    <a:lumMod val="50000"/>
                  </a:schemeClr>
                </a:solidFill>
              </a:rPr>
              <a:t>Začetki skupine Bon Jovi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="" xmlns:a16="http://schemas.microsoft.com/office/drawing/2014/main" id="{3018D1A1-4FAA-47BC-A8CE-88F1A01D7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Ko je bil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Jon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Bon Jovi star 16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let,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je srečal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avida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Brayna. Z njim je </a:t>
            </a:r>
            <a:r>
              <a:rPr lang="sl-SI" dirty="0" err="1">
                <a:solidFill>
                  <a:schemeClr val="tx2">
                    <a:lumMod val="75000"/>
                  </a:schemeClr>
                </a:solidFill>
              </a:rPr>
              <a:t>utanovil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 skupino </a:t>
            </a:r>
            <a:r>
              <a:rPr lang="sl-SI" dirty="0" err="1">
                <a:solidFill>
                  <a:schemeClr val="tx2">
                    <a:lumMod val="75000"/>
                  </a:schemeClr>
                </a:solidFill>
              </a:rPr>
              <a:t>Atlantic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l-SI" dirty="0" err="1">
                <a:solidFill>
                  <a:schemeClr val="tx2">
                    <a:lumMod val="75000"/>
                  </a:schemeClr>
                </a:solidFill>
              </a:rPr>
              <a:t>City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l-SI" dirty="0" err="1">
                <a:solidFill>
                  <a:schemeClr val="tx2">
                    <a:lumMod val="75000"/>
                  </a:schemeClr>
                </a:solidFill>
              </a:rPr>
              <a:t>Expressway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. Natopala sta po klubih po N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ew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J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erseyu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. Med letom 1982 je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Jon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Bon Jovi sprejel delo v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ower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station studio v Maanhatnu, kjer je bil solastnik studia njegov bratranec Tony Bon Jovi. Tam je posnel veliko demo </a:t>
            </a:r>
            <a:r>
              <a:rPr lang="sl-SI" dirty="0" err="1">
                <a:solidFill>
                  <a:schemeClr val="tx2">
                    <a:lumMod val="75000"/>
                  </a:schemeClr>
                </a:solidFill>
              </a:rPr>
              <a:t>cd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-jev ampak ni uspel preboja na veliko sceno. Pa tem je obiskal lokalni radio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pple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v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ew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Y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orku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, kjer je govoril z direktorjem. 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="" xmlns:a16="http://schemas.microsoft.com/office/drawing/2014/main" id="{A61D5500-F650-481E-A8D7-414C6FA9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="" xmlns:a16="http://schemas.microsoft.com/office/drawing/2014/main" id="{5745A782-203F-43D1-9C5D-1D9666726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r>
              <a:rPr lang="sl-SI" altLang="sl-SI" dirty="0">
                <a:solidFill>
                  <a:schemeClr val="tx2">
                    <a:lumMod val="75000"/>
                  </a:schemeClr>
                </a:solidFill>
              </a:rPr>
              <a:t>Ta direktor je sprejel skladbo in </a:t>
            </a:r>
            <a:r>
              <a:rPr lang="sl-SI" altLang="sl-SI" dirty="0" smtClean="0">
                <a:solidFill>
                  <a:schemeClr val="tx2">
                    <a:lumMod val="75000"/>
                  </a:schemeClr>
                </a:solidFill>
              </a:rPr>
              <a:t>s </a:t>
            </a:r>
            <a:r>
              <a:rPr lang="sl-SI" altLang="sl-SI" dirty="0">
                <a:solidFill>
                  <a:schemeClr val="tx2">
                    <a:lumMod val="75000"/>
                  </a:schemeClr>
                </a:solidFill>
              </a:rPr>
              <a:t>studijskimi glasbeniki je posnel prvo skladbo </a:t>
            </a:r>
            <a:r>
              <a:rPr lang="sl-SI" altLang="sl-SI" dirty="0" smtClean="0">
                <a:solidFill>
                  <a:schemeClr val="tx2">
                    <a:lumMod val="75000"/>
                  </a:schemeClr>
                </a:solidFill>
              </a:rPr>
              <a:t>Runaway</a:t>
            </a:r>
            <a:r>
              <a:rPr lang="sl-SI" altLang="sl-SI" dirty="0">
                <a:solidFill>
                  <a:schemeClr val="tx2">
                    <a:lumMod val="75000"/>
                  </a:schemeClr>
                </a:solidFill>
              </a:rPr>
              <a:t>. Skladba Runaway se je nato predvajala po vsem New Yorku in takrat je </a:t>
            </a:r>
            <a:r>
              <a:rPr lang="sl-SI" altLang="sl-SI" dirty="0" smtClean="0">
                <a:solidFill>
                  <a:schemeClr val="tx2">
                    <a:lumMod val="75000"/>
                  </a:schemeClr>
                </a:solidFill>
              </a:rPr>
              <a:t>Jon </a:t>
            </a:r>
            <a:r>
              <a:rPr lang="sl-SI" altLang="sl-SI" dirty="0">
                <a:solidFill>
                  <a:schemeClr val="tx2">
                    <a:lumMod val="75000"/>
                  </a:schemeClr>
                </a:solidFill>
              </a:rPr>
              <a:t>Bon Jovi ustanovil skupino. Poklical je Davida Bryna in potem so </a:t>
            </a:r>
            <a:r>
              <a:rPr lang="sl-SI" altLang="sl-SI" dirty="0" smtClean="0">
                <a:solidFill>
                  <a:schemeClr val="tx2">
                    <a:lumMod val="75000"/>
                  </a:schemeClr>
                </a:solidFill>
              </a:rPr>
              <a:t>se  </a:t>
            </a:r>
            <a:r>
              <a:rPr lang="sl-SI" altLang="sl-SI" dirty="0">
                <a:solidFill>
                  <a:schemeClr val="tx2">
                    <a:lumMod val="75000"/>
                  </a:schemeClr>
                </a:solidFill>
              </a:rPr>
              <a:t>njima pridlužli </a:t>
            </a:r>
            <a:r>
              <a:rPr lang="sl-SI" altLang="sl-SI" dirty="0" smtClean="0">
                <a:solidFill>
                  <a:schemeClr val="tx2">
                    <a:lumMod val="75000"/>
                  </a:schemeClr>
                </a:solidFill>
              </a:rPr>
              <a:t>še Tico </a:t>
            </a:r>
            <a:r>
              <a:rPr lang="sl-SI" altLang="sl-SI" dirty="0">
                <a:solidFill>
                  <a:schemeClr val="tx2">
                    <a:lumMod val="75000"/>
                  </a:schemeClr>
                </a:solidFill>
              </a:rPr>
              <a:t>Torres, Alec John Such, Dave </a:t>
            </a:r>
            <a:r>
              <a:rPr lang="sl-SI" altLang="sl-SI" dirty="0" smtClean="0">
                <a:solidFill>
                  <a:schemeClr val="tx2">
                    <a:lumMod val="75000"/>
                  </a:schemeClr>
                </a:solidFill>
              </a:rPr>
              <a:t>Sabo, </a:t>
            </a:r>
            <a:r>
              <a:rPr lang="sl-SI" altLang="sl-SI" dirty="0">
                <a:solidFill>
                  <a:schemeClr val="tx2">
                    <a:lumMod val="75000"/>
                  </a:schemeClr>
                </a:solidFill>
              </a:rPr>
              <a:t>ki je nato ustvaril svojo skupino, zamenjal pa ga je Richie Sambora, ki  je igral s Joe Cockrom in bil vpoklican na avdicijo za člana skupine Kiss.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9B0EE1F-B97D-459B-93E3-E505A22BF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="" xmlns:a16="http://schemas.microsoft.com/office/drawing/2014/main" id="{ABFBDAFA-D9F0-4765-A2E3-BECE92A3E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Ko je bila skupina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sestavljena,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je manjkalo samo ime. Zaposlena delavka njihovega menedžerja je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predlagala,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naj se kar imenujejo Bon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Jovi.</a:t>
            </a:r>
            <a:endParaRPr lang="sl-SI" dirty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prvimi skladbami niso uspeli prodreti na sceno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Zaradi neuspeha so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bili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prisiljeni iti na turnejo, kjer jim je bilo v veliko pomoč snemanje “Live” koncertov s strani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MTV-ja.</a:t>
            </a:r>
            <a:endParaRPr lang="sl-SI" dirty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Skupina si je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vzela </a:t>
            </a:r>
            <a:r>
              <a:rPr lang="sl-SI" dirty="0">
                <a:solidFill>
                  <a:schemeClr val="tx2">
                    <a:lumMod val="75000"/>
                  </a:schemeClr>
                </a:solidFill>
              </a:rPr>
              <a:t>med letoma 1995-1999 </a:t>
            </a: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odmor.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 smtClean="0">
                <a:solidFill>
                  <a:schemeClr val="tx2">
                    <a:lumMod val="75000"/>
                  </a:schemeClr>
                </a:solidFill>
              </a:rPr>
              <a:t>Jon Bon Jovi je nadaljeval s solistično kariero.</a:t>
            </a:r>
            <a:endParaRPr lang="sl-SI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="" xmlns:a16="http://schemas.microsoft.com/office/drawing/2014/main" id="{1F600AC9-1DC7-4B5B-B56B-AAA0E2B5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>
                <a:solidFill>
                  <a:schemeClr val="accent3">
                    <a:lumMod val="50000"/>
                  </a:schemeClr>
                </a:solidFill>
              </a:rPr>
              <a:t>Studijski albumi skupine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="" xmlns:a16="http://schemas.microsoft.com/office/drawing/2014/main" id="{A442D4AE-761F-4307-A535-34FE933DF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Runaway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1984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7800° Fahrenheit 1985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Slippery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When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Wet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1986-87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New Jersey</a:t>
            </a:r>
            <a:r>
              <a:rPr lang="sl-SI" dirty="0">
                <a:solidFill>
                  <a:schemeClr val="tx2">
                    <a:lumMod val="50000"/>
                  </a:schemeClr>
                </a:solidFill>
              </a:rPr>
              <a:t> 1988–90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Blaze of </a:t>
            </a: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Glory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1990-91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Keep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Faith</a:t>
            </a:r>
            <a:r>
              <a:rPr lang="sl-SI" dirty="0">
                <a:solidFill>
                  <a:schemeClr val="tx2">
                    <a:lumMod val="50000"/>
                  </a:schemeClr>
                </a:solidFill>
              </a:rPr>
              <a:t> 1992–93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Cross Road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These Days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1994–96</a:t>
            </a:r>
            <a:endParaRPr lang="sl-SI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Destination </a:t>
            </a: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Anywhere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1997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Crush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One Wild Night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2000–01</a:t>
            </a:r>
            <a:endParaRPr lang="sl-SI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Bounce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This Left Feels Right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2002–0</a:t>
            </a:r>
            <a:r>
              <a:rPr lang="sl-SI" dirty="0">
                <a:solidFill>
                  <a:schemeClr val="tx2">
                    <a:lumMod val="50000"/>
                  </a:schemeClr>
                </a:solidFill>
              </a:rPr>
              <a:t>4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Have a Nice Day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2005–06</a:t>
            </a:r>
            <a:endParaRPr lang="sl-SI" dirty="0">
              <a:solidFill>
                <a:schemeClr val="tx2">
                  <a:lumMod val="50000"/>
                </a:schemeClr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Lost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l-SI" i="1" dirty="0" err="1">
                <a:solidFill>
                  <a:schemeClr val="tx2">
                    <a:lumMod val="50000"/>
                  </a:schemeClr>
                </a:solidFill>
              </a:rPr>
              <a:t>Highway</a:t>
            </a:r>
            <a:r>
              <a:rPr lang="sl-SI" dirty="0">
                <a:solidFill>
                  <a:schemeClr val="tx2">
                    <a:lumMod val="50000"/>
                  </a:schemeClr>
                </a:solidFill>
              </a:rPr>
              <a:t> 2007–08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The Circle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</a:rPr>
              <a:t>Greatest Hits</a:t>
            </a:r>
            <a:r>
              <a:rPr lang="sl-SI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2009–2011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sl-SI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sl-SI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sl-SI" i="1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sl-SI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>
                <a:solidFill>
                  <a:schemeClr val="accent3">
                    <a:lumMod val="50000"/>
                  </a:schemeClr>
                </a:solidFill>
              </a:rPr>
              <a:t>Največje uspešnice skupine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It‘s my life</a:t>
            </a:r>
          </a:p>
          <a:p>
            <a:pPr marL="0" indent="0">
              <a:buNone/>
            </a:pPr>
            <a:r>
              <a:rPr lang="sl-SI" sz="2400" dirty="0">
                <a:hlinkClick r:id="rId2"/>
              </a:rPr>
              <a:t>https://www.youtube.com/watch?v=vx2u5uUu3DE</a:t>
            </a:r>
            <a:endParaRPr lang="sl-SI" sz="2400" dirty="0"/>
          </a:p>
          <a:p>
            <a:pPr marL="0" indent="0">
              <a:buNone/>
            </a:pPr>
            <a:r>
              <a:rPr lang="sl-SI" dirty="0"/>
              <a:t>Livin‘ on a prayer</a:t>
            </a:r>
          </a:p>
          <a:p>
            <a:pPr marL="0" indent="0">
              <a:buNone/>
            </a:pPr>
            <a:r>
              <a:rPr lang="sl-SI" sz="2400" dirty="0">
                <a:hlinkClick r:id="rId3"/>
              </a:rPr>
              <a:t>https://www.youtube.com/watch?v=lDK9QqIzhwk</a:t>
            </a:r>
            <a:endParaRPr lang="sl-SI" sz="2400" dirty="0"/>
          </a:p>
          <a:p>
            <a:pPr marL="0" indent="0">
              <a:buNone/>
            </a:pPr>
            <a:r>
              <a:rPr lang="sl-SI" dirty="0"/>
              <a:t>Keep The Faight</a:t>
            </a:r>
          </a:p>
          <a:p>
            <a:pPr marL="0" indent="0">
              <a:buNone/>
            </a:pPr>
            <a:r>
              <a:rPr lang="sl-SI" sz="2400" dirty="0">
                <a:hlinkClick r:id="rId4"/>
              </a:rPr>
              <a:t>https://www.youtube.com/watch?v=Jn9EjX6vOfQ</a:t>
            </a:r>
            <a:endParaRPr lang="sl-SI" sz="24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3542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3">
                    <a:lumMod val="50000"/>
                  </a:schemeClr>
                </a:solidFill>
              </a:rPr>
              <a:t>Povzetek</a:t>
            </a:r>
            <a:endParaRPr lang="sl-SI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Bon Jovi je hard rock skupina iz New Jerseya, ki je nastala leta 1983.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Sestavljajo jo: Jovi Bon Jovi, Richie Sambora, Tico Torres, David Bryan in Alex John such</a:t>
            </a: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 Hugh McDonald</a:t>
            </a: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Skupina Bon Jovi je prodala več kot 130 milijonov plošč, imela več kot 2600 koncertov v 50 različnih </a:t>
            </a: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državah.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Velik uspeh je dosegla </a:t>
            </a: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na </a:t>
            </a: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turneji koncertov </a:t>
            </a: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s strani MTV-ja</a:t>
            </a: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Največje uspešnice: It‘s </a:t>
            </a: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my </a:t>
            </a: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life, </a:t>
            </a: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Livin‘ on a </a:t>
            </a:r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prayer, </a:t>
            </a:r>
            <a:r>
              <a:rPr lang="sl-SI" sz="2800" dirty="0">
                <a:solidFill>
                  <a:schemeClr val="tx2">
                    <a:lumMod val="50000"/>
                  </a:schemeClr>
                </a:solidFill>
              </a:rPr>
              <a:t>Keep The Faight</a:t>
            </a:r>
          </a:p>
          <a:p>
            <a:pPr fontAlgn="auto">
              <a:spcAft>
                <a:spcPts val="0"/>
              </a:spcAft>
              <a:defRPr/>
            </a:pPr>
            <a:endParaRPr lang="sl-SI" sz="2000" dirty="0"/>
          </a:p>
          <a:p>
            <a:pPr fontAlgn="auto">
              <a:spcAft>
                <a:spcPts val="0"/>
              </a:spcAft>
              <a:defRPr/>
            </a:pPr>
            <a:endParaRPr lang="sl-SI" sz="2000" dirty="0"/>
          </a:p>
          <a:p>
            <a:pPr fontAlgn="auto">
              <a:spcAft>
                <a:spcPts val="0"/>
              </a:spcAft>
              <a:defRPr/>
            </a:pPr>
            <a:endParaRPr lang="sl-SI" sz="2000" dirty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sl-SI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8071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487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Officeova tema</vt:lpstr>
      <vt:lpstr>PowerPoint Presentation</vt:lpstr>
      <vt:lpstr>Rock</vt:lpstr>
      <vt:lpstr>Bon Jovi </vt:lpstr>
      <vt:lpstr>Začetki skupine Bon Jovi</vt:lpstr>
      <vt:lpstr>PowerPoint Presentation</vt:lpstr>
      <vt:lpstr>PowerPoint Presentation</vt:lpstr>
      <vt:lpstr>Studijski albumi skupine</vt:lpstr>
      <vt:lpstr>Največje uspešnice skupine</vt:lpstr>
      <vt:lpstr>Povzetek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2019-05-31T08:41:52Z</dcterms:created>
  <dcterms:modified xsi:type="dcterms:W3CDTF">2020-04-20T08:21:34Z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