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CDAEDA-0750-4FE0-84BE-DC34C4B83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Civilna družba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A40B937-4D08-4EEF-8CE2-28CBBDED7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Katarina </a:t>
            </a:r>
            <a:r>
              <a:rPr lang="sl-SI" dirty="0" err="1"/>
              <a:t>jurjevčič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E3B53E-0A81-4AFA-BE29-F89B71DBD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3" y="113188"/>
            <a:ext cx="8575829" cy="64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800E4-398F-47CA-B9ED-A11F0B30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Civilna družba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5C32B0-8ADA-4178-94DF-04A6F85B8B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Je vez med posameznikom in državno oblastjo</a:t>
            </a:r>
          </a:p>
          <a:p>
            <a:r>
              <a:rPr lang="sl-SI" dirty="0"/>
              <a:t>Nevladna in nestrankarska organizacija</a:t>
            </a:r>
          </a:p>
          <a:p>
            <a:r>
              <a:rPr lang="sl-SI" dirty="0"/>
              <a:t>Opozarja na napake in predlaga izboljšave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E4C384-67FC-4B9A-A8ED-CC31B4A3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50" y="691719"/>
            <a:ext cx="9064100" cy="56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0F2401-B797-424B-93F3-DC7A1F21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Evidence &amp; nadzor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53E9CC-D6EF-482D-AACF-2F06FC1192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Nadzor nad varovanjem pravic</a:t>
            </a:r>
          </a:p>
          <a:p>
            <a:r>
              <a:rPr lang="sl-SI" dirty="0" err="1"/>
              <a:t>policija,vojska,davčna</a:t>
            </a:r>
            <a:r>
              <a:rPr lang="sl-SI" dirty="0"/>
              <a:t> </a:t>
            </a:r>
            <a:r>
              <a:rPr lang="sl-SI" dirty="0" err="1"/>
              <a:t>uprava,državni</a:t>
            </a:r>
            <a:r>
              <a:rPr lang="sl-SI" dirty="0"/>
              <a:t> statistični urad itd.</a:t>
            </a:r>
          </a:p>
          <a:p>
            <a:r>
              <a:rPr lang="sl-SI" dirty="0"/>
              <a:t>Pristojnost</a:t>
            </a:r>
          </a:p>
          <a:p>
            <a:r>
              <a:rPr lang="sl-SI" dirty="0"/>
              <a:t>Evidenčni sistem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942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F31155-789E-42AA-A6FA-059014C9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Socialna družba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312055-C07F-4A4A-BF23-2E9EDBF8EE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Skrb za prebivalstvo</a:t>
            </a:r>
          </a:p>
          <a:p>
            <a:r>
              <a:rPr lang="sl-SI" dirty="0"/>
              <a:t>Skrb za Razvoj v zdravstvu in šolstvu, kulture in ljudem v stiskah</a:t>
            </a:r>
          </a:p>
          <a:p>
            <a:r>
              <a:rPr lang="sl-SI" dirty="0"/>
              <a:t>Sodno varstvo</a:t>
            </a:r>
          </a:p>
          <a:p>
            <a:r>
              <a:rPr lang="sl-SI" dirty="0"/>
              <a:t>LGBTQ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D3EEC9-69FE-44FC-BDBB-9E4FDAA16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3" y="824098"/>
            <a:ext cx="9499108" cy="48096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8CC4235-199A-49CC-A113-FECCA708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8" y="0"/>
            <a:ext cx="10108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CD213-B205-474B-BF95-6EF4FBFD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Načelo varstva narodnih manjšin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874B48-94D4-4B37-999A-FD3000CD6D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Siniti in </a:t>
            </a:r>
            <a:r>
              <a:rPr lang="sl-SI" dirty="0" err="1"/>
              <a:t>romi</a:t>
            </a:r>
            <a:endParaRPr lang="sl-SI" dirty="0"/>
          </a:p>
          <a:p>
            <a:r>
              <a:rPr lang="sl-SI" dirty="0"/>
              <a:t>Romi=dolenjska in </a:t>
            </a:r>
            <a:r>
              <a:rPr lang="sl-SI" dirty="0" err="1"/>
              <a:t>prekmurje</a:t>
            </a:r>
            <a:endParaRPr lang="sl-SI" dirty="0"/>
          </a:p>
          <a:p>
            <a:r>
              <a:rPr lang="sl-SI" dirty="0"/>
              <a:t>siniti=francija</a:t>
            </a:r>
          </a:p>
          <a:p>
            <a:r>
              <a:rPr lang="sl-SI" dirty="0"/>
              <a:t>Svojo kulturo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C414BF-AAE3-4DE6-BB36-86894596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87" y="390617"/>
            <a:ext cx="9559475" cy="59746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C399B83-A12E-4F72-AD72-FFFFDC22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30" y="390617"/>
            <a:ext cx="9458632" cy="60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E27A8-B5CB-45CA-869C-41A575C1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604905-5909-4229-91D0-1BB1CBA082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Na katere dve organizaciji se deli civilna družba? Kaj je njihov namen? Razloži.</a:t>
            </a:r>
          </a:p>
          <a:p>
            <a:r>
              <a:rPr lang="pl-PL" dirty="0"/>
              <a:t>Naštej poklice, ki skrbijo za nadzor v državi.</a:t>
            </a:r>
          </a:p>
          <a:p>
            <a:r>
              <a:rPr lang="sl-SI" dirty="0"/>
              <a:t>kaj je naloga RS (republike Slovenija) ?</a:t>
            </a:r>
          </a:p>
        </p:txBody>
      </p:sp>
    </p:spTree>
    <p:extLst>
      <p:ext uri="{BB962C8B-B14F-4D97-AF65-F5344CB8AC3E}">
        <p14:creationId xmlns:p14="http://schemas.microsoft.com/office/powerpoint/2010/main" val="1324883876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112</TotalTime>
  <Words>121</Words>
  <Application>Microsoft Office PowerPoint</Application>
  <PresentationFormat>Širokozaslonsko</PresentationFormat>
  <Paragraphs>25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Kapljica</vt:lpstr>
      <vt:lpstr>Civilna družba</vt:lpstr>
      <vt:lpstr>Civilna družba</vt:lpstr>
      <vt:lpstr>Evidence &amp; nadzor</vt:lpstr>
      <vt:lpstr>Socialna družba</vt:lpstr>
      <vt:lpstr>Načelo varstva narodnih manjšin</vt:lpstr>
      <vt:lpstr>Vprašanja za 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Civilna družba</dc:title>
  <dc:creator>Primož Jurjevčič</dc:creator>
  <cp:lastModifiedBy>Tanja Vojska</cp:lastModifiedBy>
  <cp:revision>10</cp:revision>
  <dcterms:created xsi:type="dcterms:W3CDTF">2020-03-24T07:56:42Z</dcterms:created>
  <dcterms:modified xsi:type="dcterms:W3CDTF">2020-05-27T03:51:52Z</dcterms:modified>
</cp:coreProperties>
</file>