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8"/>
  </p:notesMasterIdLst>
  <p:sldIdLst>
    <p:sldId id="274" r:id="rId2"/>
    <p:sldId id="267" r:id="rId3"/>
    <p:sldId id="275" r:id="rId4"/>
    <p:sldId id="268" r:id="rId5"/>
    <p:sldId id="269" r:id="rId6"/>
    <p:sldId id="277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45773-273D-4DF3-8F75-9BB913B3E81B}" type="datetimeFigureOut">
              <a:rPr lang="sl-SI" smtClean="0"/>
              <a:pPr/>
              <a:t>3. 05. 2020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6CE8B-FCCD-4EBD-9DAE-EDB9CE79832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38981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381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768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252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414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893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0215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729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0280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3641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199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515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871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986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354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861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3013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48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0384358-17B2-46B6-A3E2-26804C029F83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37FEC6-7C3E-4455-BF30-D2DB33921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4042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4a"/><Relationship Id="rId6" Type="http://schemas.microsoft.com/office/2007/relationships/media" Target="../media/media1.m4a"/><Relationship Id="rId5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microsoft.com/office/2007/relationships/media" Target="../media/media6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openxmlformats.org/officeDocument/2006/relationships/tags" Target="../tags/tag2.xml"/><Relationship Id="rId6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11.jpeg"/><Relationship Id="rId9" Type="http://schemas.microsoft.com/office/2007/relationships/media" Target="../media/media8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microsoft.com/office/2007/relationships/media" Target="../media/media10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media" Target="../media/media11.m4a"/><Relationship Id="rId2" Type="http://schemas.openxmlformats.org/officeDocument/2006/relationships/audio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utterfly Border Images, Stock Photos &amp; Vectors | Shutterstock">
            <a:extLst>
              <a:ext uri="{FF2B5EF4-FFF2-40B4-BE49-F238E27FC236}">
                <a16:creationId xmlns:a16="http://schemas.microsoft.com/office/drawing/2014/main" xmlns="" id="{1E915722-10A7-488D-84D6-B5DC7952B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81"/>
          <a:stretch/>
        </p:blipFill>
        <p:spPr bwMode="auto">
          <a:xfrm>
            <a:off x="0" y="1015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xmlns="" id="{C28F205E-D10F-4E33-8608-24D77894E538}"/>
              </a:ext>
            </a:extLst>
          </p:cNvPr>
          <p:cNvSpPr txBox="1"/>
          <p:nvPr/>
        </p:nvSpPr>
        <p:spPr>
          <a:xfrm>
            <a:off x="1331640" y="2564904"/>
            <a:ext cx="7272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 smtClean="0">
                <a:solidFill>
                  <a:srgbClr val="CC0066"/>
                </a:solidFill>
                <a:latin typeface="Arial Black" panose="020B0A04020102020204" pitchFamily="34" charset="0"/>
              </a:rPr>
              <a:t>SPOL SAMOSTALNIKA</a:t>
            </a:r>
            <a:endParaRPr lang="sl-SI" sz="6000" dirty="0">
              <a:solidFill>
                <a:srgbClr val="CC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xmlns="" id="{24846A98-0BF8-4E13-86C8-44EC32EB52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82494BC6-042B-4AA4-996D-5D13DF569CD4}"/>
              </a:ext>
            </a:extLst>
          </p:cNvPr>
          <p:cNvSpPr txBox="1"/>
          <p:nvPr/>
        </p:nvSpPr>
        <p:spPr>
          <a:xfrm>
            <a:off x="5652120" y="55172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22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387"/>
    </mc:Choice>
    <mc:Fallback>
      <p:transition spd="slow" advTm="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xmlns="" id="{DD06FA6B-4667-4520-81CE-984D7B55EC9D}"/>
              </a:ext>
            </a:extLst>
          </p:cNvPr>
          <p:cNvSpPr txBox="1"/>
          <p:nvPr/>
        </p:nvSpPr>
        <p:spPr>
          <a:xfrm>
            <a:off x="791580" y="298284"/>
            <a:ext cx="75608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Arial Black" panose="020B0A04020102020204" pitchFamily="34" charset="0"/>
              </a:rPr>
              <a:t>Kaj lahko določimo samostalnikom?</a:t>
            </a:r>
          </a:p>
          <a:p>
            <a:endParaRPr lang="sl-SI" sz="2400" dirty="0">
              <a:latin typeface="Arial Black" panose="020B0A04020102020204" pitchFamily="34" charset="0"/>
            </a:endParaRPr>
          </a:p>
          <a:p>
            <a:r>
              <a:rPr lang="sl-SI" dirty="0"/>
              <a:t> 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xmlns="" id="{46494B18-895A-4625-9118-E705E04A143E}"/>
              </a:ext>
            </a:extLst>
          </p:cNvPr>
          <p:cNvSpPr/>
          <p:nvPr/>
        </p:nvSpPr>
        <p:spPr>
          <a:xfrm>
            <a:off x="3508628" y="759949"/>
            <a:ext cx="1694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olidFill>
                  <a:srgbClr val="CC0066"/>
                </a:solidFill>
                <a:latin typeface="Arial Black" panose="020B0A04020102020204" pitchFamily="34" charset="0"/>
              </a:rPr>
              <a:t>SPOL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88C2B434-7DF9-401A-B43E-BFEA55D8EC0B}"/>
              </a:ext>
            </a:extLst>
          </p:cNvPr>
          <p:cNvSpPr txBox="1"/>
          <p:nvPr/>
        </p:nvSpPr>
        <p:spPr>
          <a:xfrm>
            <a:off x="1619672" y="1373668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MOŠKI SPOL – TISTI</a:t>
            </a:r>
          </a:p>
          <a:p>
            <a:pPr algn="ctr"/>
            <a:r>
              <a:rPr lang="sl-SI" sz="2800" dirty="0">
                <a:latin typeface="Arial Black" panose="020B0A04020102020204" pitchFamily="34" charset="0"/>
              </a:rPr>
              <a:t>m. sp.</a:t>
            </a:r>
          </a:p>
        </p:txBody>
      </p:sp>
      <p:pic>
        <p:nvPicPr>
          <p:cNvPr id="6146" name="Picture 2" descr="Pustni Kostum Zapornik">
            <a:extLst>
              <a:ext uri="{FF2B5EF4-FFF2-40B4-BE49-F238E27FC236}">
                <a16:creationId xmlns:a16="http://schemas.microsoft.com/office/drawing/2014/main" xmlns="" id="{CF81C62F-0FEC-473F-AEE8-9D98B04AE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59" r="29354"/>
          <a:stretch/>
        </p:blipFill>
        <p:spPr bwMode="auto">
          <a:xfrm>
            <a:off x="899592" y="2492896"/>
            <a:ext cx="1192680" cy="312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jki - Wikipedija, prosta enciklopedija">
            <a:extLst>
              <a:ext uri="{FF2B5EF4-FFF2-40B4-BE49-F238E27FC236}">
                <a16:creationId xmlns:a16="http://schemas.microsoft.com/office/drawing/2014/main" xmlns="" id="{7B4BE962-F348-408F-A2C1-09E06044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64873"/>
            <a:ext cx="1297744" cy="18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issing Emoticons. Male Emoticon Kissing A Female Emoticon ...">
            <a:extLst>
              <a:ext uri="{FF2B5EF4-FFF2-40B4-BE49-F238E27FC236}">
                <a16:creationId xmlns:a16="http://schemas.microsoft.com/office/drawing/2014/main" xmlns="" id="{0FC2691E-2A80-4C13-9A7C-C0070BA9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8990" y="2529995"/>
            <a:ext cx="2466020" cy="16863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vto Jolly - Odkup, prodaja, najem in financiranje vozil">
            <a:extLst>
              <a:ext uri="{FF2B5EF4-FFF2-40B4-BE49-F238E27FC236}">
                <a16:creationId xmlns:a16="http://schemas.microsoft.com/office/drawing/2014/main" xmlns="" id="{4B55212A-0219-444B-AEBC-271211B49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7896" y="4734131"/>
            <a:ext cx="2582416" cy="11550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Navadni mali zvonček Fotke, Slike">
            <a:extLst>
              <a:ext uri="{FF2B5EF4-FFF2-40B4-BE49-F238E27FC236}">
                <a16:creationId xmlns:a16="http://schemas.microsoft.com/office/drawing/2014/main" xmlns="" id="{D7FD56EE-781C-4848-9588-C162017DA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6932" y="4359579"/>
            <a:ext cx="1388280" cy="20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xmlns="" id="{51497D44-D773-4C71-867E-FB9F14A29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1172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3824"/>
    </mc:Choice>
    <mc:Fallback>
      <p:transition spd="slow" advTm="9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xmlns="" id="{C6187012-3F25-45CB-A39E-AD46FD361075}"/>
              </a:ext>
            </a:extLst>
          </p:cNvPr>
          <p:cNvSpPr txBox="1"/>
          <p:nvPr/>
        </p:nvSpPr>
        <p:spPr>
          <a:xfrm>
            <a:off x="971600" y="1916832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/>
              <a:t>ZAPORNIKU NE PUSTIJO VOZITI AVTOMOBILA.</a:t>
            </a:r>
          </a:p>
        </p:txBody>
      </p:sp>
      <p:pic>
        <p:nvPicPr>
          <p:cNvPr id="3" name="Picture 2" descr="Pustni Kostum Zapornik">
            <a:extLst>
              <a:ext uri="{FF2B5EF4-FFF2-40B4-BE49-F238E27FC236}">
                <a16:creationId xmlns:a16="http://schemas.microsoft.com/office/drawing/2014/main" xmlns="" id="{A0095641-2B7E-4343-A76B-646F91804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59" r="29354"/>
          <a:stretch/>
        </p:blipFill>
        <p:spPr bwMode="auto">
          <a:xfrm>
            <a:off x="879316" y="3068960"/>
            <a:ext cx="1192680" cy="312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vto Jolly - Odkup, prodaja, najem in financiranje vozil">
            <a:extLst>
              <a:ext uri="{FF2B5EF4-FFF2-40B4-BE49-F238E27FC236}">
                <a16:creationId xmlns:a16="http://schemas.microsoft.com/office/drawing/2014/main" xmlns="" id="{915028B1-246C-4BDD-A073-E67915A4B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9834" y="4149080"/>
            <a:ext cx="3890478" cy="17400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xmlns="" id="{9B6BBA63-ACD8-4612-BD94-35E9B3073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3646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6534"/>
    </mc:Choice>
    <mc:Fallback>
      <p:transition spd="slow" advTm="8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88C2B434-7DF9-401A-B43E-BFEA55D8EC0B}"/>
              </a:ext>
            </a:extLst>
          </p:cNvPr>
          <p:cNvSpPr txBox="1"/>
          <p:nvPr/>
        </p:nvSpPr>
        <p:spPr>
          <a:xfrm>
            <a:off x="1619672" y="476672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ŽENSKI SPOL – TISTA</a:t>
            </a:r>
          </a:p>
          <a:p>
            <a:pPr algn="ctr"/>
            <a:r>
              <a:rPr lang="sl-SI" sz="2800" dirty="0">
                <a:latin typeface="Arial Black" panose="020B0A04020102020204" pitchFamily="34" charset="0"/>
              </a:rPr>
              <a:t>ž. sp.</a:t>
            </a:r>
          </a:p>
        </p:txBody>
      </p:sp>
      <p:pic>
        <p:nvPicPr>
          <p:cNvPr id="7170" name="Picture 2" descr="Velika sinica by Tadej Trstenjak (@trco) | Galerija - Slo-Foto.net">
            <a:extLst>
              <a:ext uri="{FF2B5EF4-FFF2-40B4-BE49-F238E27FC236}">
                <a16:creationId xmlns:a16="http://schemas.microsoft.com/office/drawing/2014/main" xmlns="" id="{0ABC9BB2-5F6B-4014-90E2-F18571C93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509"/>
          <a:stretch/>
        </p:blipFill>
        <p:spPr bwMode="auto">
          <a:xfrm>
            <a:off x="805727" y="2091905"/>
            <a:ext cx="2029767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avarska presta, 100 g">
            <a:extLst>
              <a:ext uri="{FF2B5EF4-FFF2-40B4-BE49-F238E27FC236}">
                <a16:creationId xmlns:a16="http://schemas.microsoft.com/office/drawing/2014/main" xmlns="" id="{469442B7-3590-43C6-B518-184A3EB4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8508" y="1375822"/>
            <a:ext cx="2479850" cy="24964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Šivilja in škarjice - Wikipedija, prosta enciklopedija">
            <a:extLst>
              <a:ext uri="{FF2B5EF4-FFF2-40B4-BE49-F238E27FC236}">
                <a16:creationId xmlns:a16="http://schemas.microsoft.com/office/drawing/2014/main" xmlns="" id="{13BBED81-206C-4387-A8D3-49EAF1155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828"/>
          <a:stretch/>
        </p:blipFill>
        <p:spPr bwMode="auto">
          <a:xfrm>
            <a:off x="4928340" y="4089878"/>
            <a:ext cx="2448272" cy="24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obil sem koronavirus, kaj lahko pričakujem #video - siol.net">
            <a:extLst>
              <a:ext uri="{FF2B5EF4-FFF2-40B4-BE49-F238E27FC236}">
                <a16:creationId xmlns:a16="http://schemas.microsoft.com/office/drawing/2014/main" xmlns="" id="{1D394E68-CB95-4985-A870-6B39E929D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996" y="4398875"/>
            <a:ext cx="3322644" cy="17799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oža vrtnica ROZA odprta 121855">
            <a:extLst>
              <a:ext uri="{FF2B5EF4-FFF2-40B4-BE49-F238E27FC236}">
                <a16:creationId xmlns:a16="http://schemas.microsoft.com/office/drawing/2014/main" xmlns="" id="{A6DA660E-2CA3-4DBA-997A-96A762ABC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8860" y="1375822"/>
            <a:ext cx="2732604" cy="19310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xmlns="" id="{F5A7FDFE-7AF5-41CF-8557-97B672F0F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9469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3329"/>
    </mc:Choice>
    <mc:Fallback>
      <p:transition spd="slow" advTm="63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88C2B434-7DF9-401A-B43E-BFEA55D8EC0B}"/>
              </a:ext>
            </a:extLst>
          </p:cNvPr>
          <p:cNvSpPr txBox="1"/>
          <p:nvPr/>
        </p:nvSpPr>
        <p:spPr>
          <a:xfrm>
            <a:off x="1619672" y="568968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SREDNJI SPOL – TISTO</a:t>
            </a:r>
          </a:p>
          <a:p>
            <a:pPr algn="ctr"/>
            <a:r>
              <a:rPr lang="sl-SI" sz="2800" dirty="0">
                <a:latin typeface="Arial Black" panose="020B0A04020102020204" pitchFamily="34" charset="0"/>
              </a:rPr>
              <a:t>sr. sp.</a:t>
            </a:r>
          </a:p>
        </p:txBody>
      </p:sp>
      <p:pic>
        <p:nvPicPr>
          <p:cNvPr id="8198" name="Picture 6" descr="Jabolko">
            <a:extLst>
              <a:ext uri="{FF2B5EF4-FFF2-40B4-BE49-F238E27FC236}">
                <a16:creationId xmlns:a16="http://schemas.microsoft.com/office/drawing/2014/main" xmlns="" id="{CAAC2E0A-A5A7-4481-B35F-1D31E4E07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47075"/>
            <a:ext cx="2500684" cy="226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a li Vaše dete spava dovoljno?">
            <a:extLst>
              <a:ext uri="{FF2B5EF4-FFF2-40B4-BE49-F238E27FC236}">
                <a16:creationId xmlns:a16="http://schemas.microsoft.com/office/drawing/2014/main" xmlns="" id="{7423BDF8-BF31-4996-A044-95BD6FCD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6944" y="1803397"/>
            <a:ext cx="2299978" cy="22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iščanček čestitka in kartica za Velika Noč vabilo ali razglednica ...">
            <a:extLst>
              <a:ext uri="{FF2B5EF4-FFF2-40B4-BE49-F238E27FC236}">
                <a16:creationId xmlns:a16="http://schemas.microsoft.com/office/drawing/2014/main" xmlns="" id="{4828BC16-D0C1-4514-A492-D87BC8D67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97152"/>
            <a:ext cx="2143125" cy="16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histes mujer enfadada - Revista Feel">
            <a:extLst>
              <a:ext uri="{FF2B5EF4-FFF2-40B4-BE49-F238E27FC236}">
                <a16:creationId xmlns:a16="http://schemas.microsoft.com/office/drawing/2014/main" xmlns="" id="{E522AD6E-74CF-4348-8C80-7DF317972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97" t="10452" r="23848" b="4615"/>
          <a:stretch/>
        </p:blipFill>
        <p:spPr bwMode="auto">
          <a:xfrm>
            <a:off x="6300192" y="3429000"/>
            <a:ext cx="2200497" cy="29297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Ideja z obdaritev | Drevo življenja">
            <a:extLst>
              <a:ext uri="{FF2B5EF4-FFF2-40B4-BE49-F238E27FC236}">
                <a16:creationId xmlns:a16="http://schemas.microsoft.com/office/drawing/2014/main" xmlns="" id="{9BB6C70B-B2A5-467E-A505-162660B66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8367"/>
            <a:ext cx="2788716" cy="32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xmlns="" id="{DAEEE81D-2742-4BCE-A62F-BB338A615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0286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7076"/>
    </mc:Choice>
    <mc:Fallback>
      <p:transition spd="slow" advTm="6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xmlns="" id="{99838F56-8324-4FCD-A8F0-28478D4AF5D3}"/>
              </a:ext>
            </a:extLst>
          </p:cNvPr>
          <p:cNvSpPr txBox="1"/>
          <p:nvPr/>
        </p:nvSpPr>
        <p:spPr>
          <a:xfrm>
            <a:off x="899592" y="242088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/>
              <a:t>DETE LEZE Z DREVESA, KER NOČE POSLUŠATI MAMINEGA  KRIČANJA. </a:t>
            </a:r>
          </a:p>
        </p:txBody>
      </p:sp>
      <p:pic>
        <p:nvPicPr>
          <p:cNvPr id="3" name="Picture 16" descr="Ideja z obdaritev | Drevo življenja">
            <a:extLst>
              <a:ext uri="{FF2B5EF4-FFF2-40B4-BE49-F238E27FC236}">
                <a16:creationId xmlns:a16="http://schemas.microsoft.com/office/drawing/2014/main" xmlns="" id="{94AF9023-F3F9-4289-BEF6-EE4C57C56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9672" y="3870314"/>
            <a:ext cx="2140460" cy="24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a li Vaše dete spava dovoljno?">
            <a:extLst>
              <a:ext uri="{FF2B5EF4-FFF2-40B4-BE49-F238E27FC236}">
                <a16:creationId xmlns:a16="http://schemas.microsoft.com/office/drawing/2014/main" xmlns="" id="{364C832F-85BE-408A-8C40-B8168C044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8958"/>
            <a:ext cx="2299978" cy="22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Chistes mujer enfadada - Revista Feel">
            <a:extLst>
              <a:ext uri="{FF2B5EF4-FFF2-40B4-BE49-F238E27FC236}">
                <a16:creationId xmlns:a16="http://schemas.microsoft.com/office/drawing/2014/main" xmlns="" id="{CE49DAC2-2E65-42D1-A2A1-F6B000465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97" t="10452" r="23848" b="4615"/>
          <a:stretch/>
        </p:blipFill>
        <p:spPr bwMode="auto">
          <a:xfrm>
            <a:off x="6464896" y="3642386"/>
            <a:ext cx="2200497" cy="29297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xmlns="" id="{B551219F-4E42-45AB-BC41-7B4935C4B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7650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9519"/>
    </mc:Choice>
    <mc:Fallback>
      <p:transition spd="slow" advTm="8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6|8.9|18.6|10.8|8.7|14.1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.2|9.2|9.2|12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9.2|6.2|6.3|11.6|1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ški">
  <a:themeElements>
    <a:clrScheme name="Nebeški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Nebeški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š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50</Words>
  <Application>Microsoft Office PowerPoint</Application>
  <PresentationFormat>Diaprojekcija na zaslonu (4:3)</PresentationFormat>
  <Paragraphs>13</Paragraphs>
  <Slides>6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7" baseType="lpstr">
      <vt:lpstr>Nebeški</vt:lpstr>
      <vt:lpstr>Diapozitiv 1</vt:lpstr>
      <vt:lpstr>Diapozitiv 2</vt:lpstr>
      <vt:lpstr>Diapozitiv 3</vt:lpstr>
      <vt:lpstr>Diapozitiv 4</vt:lpstr>
      <vt:lpstr>Diapozitiv 5</vt:lpstr>
      <vt:lpstr>Diapozitiv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Helena Nosan</dc:creator>
  <cp:lastModifiedBy>doma</cp:lastModifiedBy>
  <cp:revision>20</cp:revision>
  <dcterms:created xsi:type="dcterms:W3CDTF">2020-04-17T18:41:06Z</dcterms:created>
  <dcterms:modified xsi:type="dcterms:W3CDTF">2020-05-03T15:00:33Z</dcterms:modified>
</cp:coreProperties>
</file>