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8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C376-A9BA-4589-8532-FD67595180DC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1F00-1212-4473-8AA2-3FEBCB95AC9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053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A1F00-1212-4473-8AA2-3FEBCB95AC9E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19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523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707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647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46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475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425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695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27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2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013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88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9F12-D51E-4A3F-8BC0-39B28976BA0F}" type="datetimeFigureOut">
              <a:rPr lang="es-AR" smtClean="0"/>
              <a:t>05/05/2016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11E8-8A9B-4DD5-BAC1-B611C72BC2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66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918648" cy="3240360"/>
          </a:xfrm>
        </p:spPr>
        <p:txBody>
          <a:bodyPr>
            <a:noAutofit/>
          </a:bodyPr>
          <a:lstStyle/>
          <a:p>
            <a:endParaRPr lang="es-AR" sz="72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252536" y="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dirty="0" smtClean="0">
                <a:solidFill>
                  <a:schemeClr val="bg1"/>
                </a:solidFill>
                <a:latin typeface="Cooper Black" pitchFamily="18" charset="0"/>
              </a:rPr>
              <a:t>WHAT IS GARFIELD DOING?</a:t>
            </a:r>
            <a:endParaRPr lang="es-AR" sz="66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9820">
        <p:cut/>
      </p:transition>
    </mc:Choice>
    <mc:Fallback xmlns="">
      <p:transition advTm="1982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0549"/>
            <a:ext cx="7944676" cy="424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59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8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8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8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8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DRINKING</a:t>
            </a:r>
            <a:b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8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COFFEE</a:t>
            </a:r>
            <a:endParaRPr lang="es-AR" sz="88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34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allpapermurals.org/userfiles/image/garfield-cat-m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6359"/>
            <a:ext cx="8638356" cy="57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DRIVING A CAR</a:t>
            </a:r>
            <a:endParaRPr lang="es-AR" sz="80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4694"/>
            <a:ext cx="5765631" cy="38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87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72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72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72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72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72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READING A BOOK</a:t>
            </a:r>
            <a:endParaRPr lang="es-AR" sz="72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8000" dirty="0" smtClean="0">
                <a:solidFill>
                  <a:schemeClr val="accent6"/>
                </a:solidFill>
                <a:latin typeface="Cooper Black" pitchFamily="18" charset="0"/>
              </a:rPr>
              <a:t>GOODBYE!!!</a:t>
            </a:r>
            <a:endParaRPr lang="es-AR" sz="8000" dirty="0">
              <a:solidFill>
                <a:schemeClr val="accent6"/>
              </a:solidFill>
              <a:latin typeface="Cooper Black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36" y="1772816"/>
            <a:ext cx="4223320" cy="43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939336" cy="638132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0210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5">
        <p:fade/>
      </p:transition>
    </mc:Choice>
    <mc:Fallback xmlns="">
      <p:transition spd="med" advTm="3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96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EATING</a:t>
            </a:r>
            <a:endParaRPr lang="es-AR" sz="96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7959"/>
      </p:ext>
    </p:extLst>
  </p:cSld>
  <p:clrMapOvr>
    <a:masterClrMapping/>
  </p:clrMapOvr>
  <p:transition spd="slow" advTm="23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9594"/>
            <a:ext cx="4032448" cy="60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1470"/>
      </p:ext>
    </p:extLst>
  </p:cSld>
  <p:clrMapOvr>
    <a:masterClrMapping/>
  </p:clrMapOvr>
  <p:transition spd="slow" advTm="11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6864" cy="3514402"/>
          </a:xfrm>
        </p:spPr>
        <p:txBody>
          <a:bodyPr>
            <a:noAutofit/>
          </a:bodyPr>
          <a:lstStyle/>
          <a:p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PLAYING BASKETBALL</a:t>
            </a:r>
            <a:endParaRPr lang="es-AR" sz="80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73">
        <p:dissolve/>
      </p:transition>
    </mc:Choice>
    <mc:Fallback xmlns="">
      <p:transition spd="slow" advTm="77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1395"/>
            <a:ext cx="8188123" cy="521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4">
        <p:split orient="vert"/>
      </p:transition>
    </mc:Choice>
    <mc:Fallback xmlns="">
      <p:transition spd="slow" advTm="14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SLEEPING</a:t>
            </a:r>
            <a:endParaRPr lang="es-AR" sz="80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/>
            </a:r>
            <a:br>
              <a:rPr lang="es-AR" sz="80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</a:br>
            <a:r>
              <a:rPr lang="es-AR" sz="8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HE IS WATCHING TV</a:t>
            </a:r>
            <a:endParaRPr lang="es-AR" sz="80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787</TotalTime>
  <Words>15</Words>
  <Application>Microsoft Office PowerPoint</Application>
  <PresentationFormat>Diaprojekcija na zaslonu (4:3)</PresentationFormat>
  <Paragraphs>10</Paragraphs>
  <Slides>16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Tema de Office</vt:lpstr>
      <vt:lpstr>PowerPointova predstavitev</vt:lpstr>
      <vt:lpstr>PowerPointova predstavitev</vt:lpstr>
      <vt:lpstr>PowerPointova predstavitev</vt:lpstr>
      <vt:lpstr>PowerPointova predstavitev</vt:lpstr>
      <vt:lpstr>HE IS PLAYING BASKETBALL</vt:lpstr>
      <vt:lpstr>PowerPointova predstavitev</vt:lpstr>
      <vt:lpstr>    HE IS SLEEPING</vt:lpstr>
      <vt:lpstr>PowerPointova predstavitev</vt:lpstr>
      <vt:lpstr>    HE IS WATCHING TV</vt:lpstr>
      <vt:lpstr>PowerPointova predstavitev</vt:lpstr>
      <vt:lpstr>    HE IS DRINKING COFFEE</vt:lpstr>
      <vt:lpstr>PowerPointova predstavitev</vt:lpstr>
      <vt:lpstr>    HE IS DRIVING A CAR</vt:lpstr>
      <vt:lpstr>PowerPointova predstavitev</vt:lpstr>
      <vt:lpstr>     HE IS READING A BOOK</vt:lpstr>
      <vt:lpstr>GOODBYE!!!</vt:lpstr>
    </vt:vector>
  </TitlesOfParts>
  <Company>/-/ GP /-/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Garfield doing?</dc:title>
  <dc:creator>walter</dc:creator>
  <cp:lastModifiedBy>Ucitelj</cp:lastModifiedBy>
  <cp:revision>11</cp:revision>
  <dcterms:created xsi:type="dcterms:W3CDTF">2012-08-14T13:19:00Z</dcterms:created>
  <dcterms:modified xsi:type="dcterms:W3CDTF">2016-05-05T08:04:05Z</dcterms:modified>
</cp:coreProperties>
</file>