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21606D-4A68-4030-A604-18B8AE5F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2782" y="3428999"/>
            <a:ext cx="7023653" cy="2268559"/>
          </a:xfrm>
        </p:spPr>
        <p:txBody>
          <a:bodyPr/>
          <a:lstStyle/>
          <a:p>
            <a:r>
              <a:rPr lang="sl-SI" dirty="0"/>
              <a:t>PROBLEMI VIROV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85DEB98-AE51-4D3B-BD80-D4CEED6BF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9352" y="3403065"/>
            <a:ext cx="5357600" cy="1160213"/>
          </a:xfrm>
        </p:spPr>
        <p:txBody>
          <a:bodyPr/>
          <a:lstStyle/>
          <a:p>
            <a:r>
              <a:rPr lang="sl-SI" dirty="0"/>
              <a:t>Matevž Potrebuješ, 8.c</a:t>
            </a:r>
          </a:p>
        </p:txBody>
      </p:sp>
    </p:spTree>
    <p:extLst>
      <p:ext uri="{BB962C8B-B14F-4D97-AF65-F5344CB8AC3E}">
        <p14:creationId xmlns:p14="http://schemas.microsoft.com/office/powerpoint/2010/main" val="235994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0FBD52-6F27-4BB6-972A-60A711F2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ZEMELSKI PLIN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77CD598-D436-459B-BA40-A65DD1C8AC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10" r="2" b="2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6AA246D-1806-4163-B947-AC56C0047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068" r="30753" b="-3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2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254517-40CF-4EC5-9E68-35B5BBE9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PREMOG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5905194-0C6F-4534-AA4F-6B2038384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244" r="-1" b="20723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F585B0-1BD8-40CA-BC58-8EC0249F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986954" cy="1077229"/>
          </a:xfrm>
        </p:spPr>
        <p:txBody>
          <a:bodyPr>
            <a:normAutofit/>
          </a:bodyPr>
          <a:lstStyle/>
          <a:p>
            <a:pPr algn="l"/>
            <a:r>
              <a:rPr lang="sl-SI"/>
              <a:t>PODNEBNE SPREMEMBE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74269A1-440C-42EB-9910-3E009CAE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901548" cy="3997828"/>
          </a:xfrm>
        </p:spPr>
        <p:txBody>
          <a:bodyPr>
            <a:normAutofit/>
          </a:bodyPr>
          <a:lstStyle/>
          <a:p>
            <a:r>
              <a:rPr lang="sl-SI" sz="1800"/>
              <a:t>•	Povečanje deleža CO2 za 30%</a:t>
            </a:r>
          </a:p>
          <a:p>
            <a:r>
              <a:rPr lang="sl-SI" sz="1800"/>
              <a:t>•	Večanje števila vremenskih katastrof</a:t>
            </a:r>
          </a:p>
          <a:p>
            <a:r>
              <a:rPr lang="sl-SI" sz="1800"/>
              <a:t>•	Rekordno število orkanov</a:t>
            </a:r>
          </a:p>
          <a:p>
            <a:r>
              <a:rPr lang="sl-SI" sz="1800"/>
              <a:t>•	V Himalaji usiha vir pitne vode, ki zadošča 40% svetovnega prebivalstva</a:t>
            </a:r>
          </a:p>
          <a:p>
            <a:r>
              <a:rPr lang="sl-SI" sz="1800"/>
              <a:t>•	Vročinski valovi</a:t>
            </a:r>
          </a:p>
          <a:p>
            <a:r>
              <a:rPr lang="sl-SI" sz="1800"/>
              <a:t>•	V približno 50 letih se je število pingvinov skoraj razpolovilo</a:t>
            </a:r>
          </a:p>
          <a:p>
            <a:endParaRPr lang="sl-SI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F5FF9D-5DDA-4D7E-9164-A591BAC02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14" r="25658" b="-2"/>
          <a:stretch/>
        </p:blipFill>
        <p:spPr>
          <a:xfrm>
            <a:off x="7534656" y="227"/>
            <a:ext cx="4657039" cy="6858000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BBA26C-89C3-411F-9753-606A413F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AD2215-6311-4D1C-B6B5-F57CB6BFC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5DE79-30D1-4A10-8DB9-0A6E523A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BD0D63-D23F-4AE7-8270-4185EF9C1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168E9E-94E9-4BE3-B88C-C8A4681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107AC1-AA0D-4097-B03D-FD3C632AB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8D231A-EC46-4736-B00F-76D3070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8006B86-0125-450B-BE05-82454BBA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83" y="3161270"/>
            <a:ext cx="10087678" cy="3779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sl-SI" sz="8000" dirty="0"/>
              <a:t>KAJ LAHKO STORIM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83227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AF0056A-5373-40EE-8E84-FB7CE7AFF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3B75FCD-0BF5-4D46-9F1A-DFDA16408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7B5C5A-716A-47D6-A89B-9004C90C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C3EB4AA-25D0-4095-968A-B6B6A0F7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D39574-2217-4BF3-A8A6-EBACEEAC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CA767B-2D02-45F0-AC04-F1E907CF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EAF97C0-399B-44B9-8C04-74188744C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247" y="4717774"/>
            <a:ext cx="10265646" cy="1981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/>
              <a:t>ZNIŽUJ   UGAŠAJ   RECIKLIRAJ   HODI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A202760-A845-4DB3-AB62-7BAAFDF93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43" r="25009"/>
          <a:stretch/>
        </p:blipFill>
        <p:spPr>
          <a:xfrm>
            <a:off x="1648589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FCAD2E-504B-4EA6-BABC-24364498DC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6" r="5349" b="-4"/>
          <a:stretch/>
        </p:blipFill>
        <p:spPr>
          <a:xfrm>
            <a:off x="4738863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D345E29-D38E-4C61-A36D-BF49E2934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3643" r="27180" b="3"/>
          <a:stretch/>
        </p:blipFill>
        <p:spPr>
          <a:xfrm>
            <a:off x="7825133" y="647191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36C1C1C-5392-436F-A7AC-938D7521B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62C9A412-6D33-4176-9157-E3B99D3A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4B943304-F883-42A9-840F-CC318A256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1AAFC6A7-C24E-4A7C-9566-DB74CCFEF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6" name="Rectangle 14">
            <a:extLst>
              <a:ext uri="{FF2B5EF4-FFF2-40B4-BE49-F238E27FC236}">
                <a16:creationId xmlns:a16="http://schemas.microsoft.com/office/drawing/2014/main" id="{F2A188AC-153B-4A00-B5A5-794810FA0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C61FC670-9D36-4874-9280-16FEDEA4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236FD2F9-5FC0-4B1C-A95A-266B3379C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D4EF44-07A8-45FB-8DB3-1E8C237F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sl-SI" sz="4400" dirty="0"/>
              <a:t>PITNA VODA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82AD934-8FCD-4C69-B88E-147E456A2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77" r="4" b="4"/>
          <a:stretch/>
        </p:blipFill>
        <p:spPr>
          <a:xfrm>
            <a:off x="2286938" y="2364159"/>
            <a:ext cx="4454381" cy="336405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7136EE-21DE-42AF-B7E9-0995C1E4D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019" y="1885285"/>
            <a:ext cx="3710677" cy="4642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Viri pitne vode:</a:t>
            </a:r>
          </a:p>
          <a:p>
            <a:r>
              <a:rPr lang="sl-SI" sz="2800" dirty="0"/>
              <a:t>Podzemni viri, kot je podtalnica</a:t>
            </a:r>
          </a:p>
          <a:p>
            <a:r>
              <a:rPr lang="sl-SI" sz="2800" dirty="0"/>
              <a:t>Padavine</a:t>
            </a:r>
          </a:p>
          <a:p>
            <a:r>
              <a:rPr lang="sl-SI" sz="2800" dirty="0"/>
              <a:t>Površinske vode</a:t>
            </a:r>
          </a:p>
          <a:p>
            <a:r>
              <a:rPr lang="sl-SI" sz="2800" dirty="0"/>
              <a:t>Razsoljevanje morske vode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8C547AF4-DD54-40F6-9F0C-1D4C014EB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FEF8611-2D79-412D-9F4A-4530A87C6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01" b="-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5D01EA-EF5D-4713-A572-1A27FAFB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351" y="249171"/>
            <a:ext cx="3986231" cy="2089889"/>
          </a:xfrm>
        </p:spPr>
        <p:txBody>
          <a:bodyPr>
            <a:normAutofit/>
          </a:bodyPr>
          <a:lstStyle/>
          <a:p>
            <a:pPr algn="l"/>
            <a:r>
              <a:rPr lang="sl-SI" sz="4400" dirty="0"/>
              <a:t>PITNA VODA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836616-78DB-46BC-8EF1-46548A42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649" y="1322364"/>
            <a:ext cx="3519033" cy="5176910"/>
          </a:xfrm>
        </p:spPr>
        <p:txBody>
          <a:bodyPr>
            <a:normAutofit lnSpcReduction="10000"/>
          </a:bodyPr>
          <a:lstStyle/>
          <a:p>
            <a:r>
              <a:rPr lang="sl-SI" sz="2800" dirty="0"/>
              <a:t>V Himalaji usiha vir pitne vode, ki zadošča 40% svetovnega prebivalstva</a:t>
            </a:r>
          </a:p>
          <a:p>
            <a:r>
              <a:rPr lang="sl-SI" sz="2800" dirty="0"/>
              <a:t> ljudje v najrevnejših deželah porabijo 10% svojega prihodka za vodo</a:t>
            </a:r>
          </a:p>
          <a:p>
            <a:endParaRPr lang="sl-SI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1C9F882-FE24-4734-BE46-45B2156C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427" y="393045"/>
            <a:ext cx="3887608" cy="1709439"/>
          </a:xfrm>
        </p:spPr>
        <p:txBody>
          <a:bodyPr>
            <a:normAutofit/>
          </a:bodyPr>
          <a:lstStyle/>
          <a:p>
            <a:pPr algn="l"/>
            <a:r>
              <a:rPr lang="sl-SI" sz="4000" dirty="0"/>
              <a:t>PRODAJANJE PITNE VODE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DCD2A0-C074-422F-AF01-45386C9D0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560643" cy="4630038"/>
          </a:xfrm>
        </p:spPr>
        <p:txBody>
          <a:bodyPr>
            <a:normAutofit/>
          </a:bodyPr>
          <a:lstStyle/>
          <a:p>
            <a:r>
              <a:rPr lang="sl-SI" sz="2800" dirty="0"/>
              <a:t>Velika Britanija, Avstralija in ZDA svojim državljanom vodo drago zaračunavajo</a:t>
            </a:r>
            <a:endParaRPr lang="pl-PL" sz="2800" dirty="0"/>
          </a:p>
          <a:p>
            <a:r>
              <a:rPr lang="pl-PL" sz="2800" dirty="0"/>
              <a:t>Kmetje v Avstraliji zaradi tega propadajo</a:t>
            </a:r>
          </a:p>
          <a:p>
            <a:endParaRPr lang="sl-SI" sz="1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A50979C-E08F-43A5-A198-D712791E5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0" r="13667" b="-2"/>
          <a:stretch/>
        </p:blipFill>
        <p:spPr>
          <a:xfrm>
            <a:off x="6096543" y="227"/>
            <a:ext cx="528837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02A96F-B72B-421B-9B3A-E11ABC1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sl-SI" sz="4000"/>
              <a:t>GRETA THUNBERG</a:t>
            </a:r>
            <a:endParaRPr lang="sl-SI" sz="40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9CBDF00-DD16-4CD8-89E2-B74DB7044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968" y="2049337"/>
            <a:ext cx="6917146" cy="388791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60C7E66-9E3C-4BD1-9C7A-E31314B86F2B}"/>
              </a:ext>
            </a:extLst>
          </p:cNvPr>
          <p:cNvSpPr txBox="1"/>
          <p:nvPr/>
        </p:nvSpPr>
        <p:spPr>
          <a:xfrm>
            <a:off x="1152939" y="2049337"/>
            <a:ext cx="34720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/>
              <a:t>Ena stotih najvplivnejših ljudi na svetu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/>
              <a:t>Nominirana za nagrado za mir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/>
              <a:t>osebnost leta 2019</a:t>
            </a:r>
          </a:p>
        </p:txBody>
      </p:sp>
    </p:spTree>
    <p:extLst>
      <p:ext uri="{BB962C8B-B14F-4D97-AF65-F5344CB8AC3E}">
        <p14:creationId xmlns:p14="http://schemas.microsoft.com/office/powerpoint/2010/main" val="272862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9402F1-D3A7-49B9-B037-E5857F61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800" dirty="0"/>
              <a:t>VPRAŠANJA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D0CD47B-E97D-4BC9-B1CE-53986CB7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730" y="2144881"/>
            <a:ext cx="7796540" cy="3997828"/>
          </a:xfrm>
        </p:spPr>
        <p:txBody>
          <a:bodyPr>
            <a:normAutofit lnSpcReduction="10000"/>
          </a:bodyPr>
          <a:lstStyle/>
          <a:p>
            <a:pPr lvl="0"/>
            <a:r>
              <a:rPr lang="sl-SI" sz="2800" dirty="0"/>
              <a:t>Katere podnebne spremembe (učbenik str. 90) se po tvojem mnenju najbolj tičejo nas kot Slovenije?</a:t>
            </a:r>
          </a:p>
          <a:p>
            <a:pPr lvl="0"/>
            <a:r>
              <a:rPr lang="sl-SI" sz="2800" dirty="0"/>
              <a:t>Navedi 3 poljubne obnovljive vire energije in razloži kako od njih dobimo elektriko.</a:t>
            </a:r>
          </a:p>
          <a:p>
            <a:pPr lvl="0"/>
            <a:r>
              <a:rPr lang="sl-SI" sz="2800" dirty="0"/>
              <a:t>Zakaj tla uvrščamo med neobnovljive vire energije, če pa se obnavljajo?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8726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96436D-7CB7-4EAB-A876-6DDF693F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29" y="3127513"/>
            <a:ext cx="9381410" cy="2428625"/>
          </a:xfrm>
        </p:spPr>
        <p:txBody>
          <a:bodyPr>
            <a:noAutofit/>
          </a:bodyPr>
          <a:lstStyle/>
          <a:p>
            <a:r>
              <a:rPr lang="sl-SI" sz="5400" dirty="0"/>
              <a:t>OBNOVLJIVI VIRI ENRGIJE</a:t>
            </a:r>
          </a:p>
        </p:txBody>
      </p:sp>
    </p:spTree>
    <p:extLst>
      <p:ext uri="{BB962C8B-B14F-4D97-AF65-F5344CB8AC3E}">
        <p14:creationId xmlns:p14="http://schemas.microsoft.com/office/powerpoint/2010/main" val="261853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C06878A-7030-43AD-9CA8-195D986D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VETRNA ENERGIJA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5067AF9-17E8-46F8-B89C-5D6C7365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746" r="-2" b="-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8184BA-0C05-4DD2-8E58-4BFC8D83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SONČNA ENRGIJA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63E60FA-D2A4-471B-94F6-91EE1608F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441" r="1303" b="-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F9DA2F4-5F03-4A0C-B9A4-DC2990DD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VODNA ENRGIJA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667A608-E31D-4B96-ADA7-9406CA63F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925" r="24473" b="-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9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39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3" name="Picture 41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4" name="Rectangle 43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45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47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49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TextBox 51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79" name="Rectangle 53">
            <a:extLst>
              <a:ext uri="{FF2B5EF4-FFF2-40B4-BE49-F238E27FC236}">
                <a16:creationId xmlns:a16="http://schemas.microsoft.com/office/drawing/2014/main" id="{55980737-1E33-40A8-819D-C20C41E4F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55">
            <a:extLst>
              <a:ext uri="{FF2B5EF4-FFF2-40B4-BE49-F238E27FC236}">
                <a16:creationId xmlns:a16="http://schemas.microsoft.com/office/drawing/2014/main" id="{6ABBD51A-FA48-44B8-B184-A40D7F13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1" name="Picture 57">
            <a:extLst>
              <a:ext uri="{FF2B5EF4-FFF2-40B4-BE49-F238E27FC236}">
                <a16:creationId xmlns:a16="http://schemas.microsoft.com/office/drawing/2014/main" id="{510188A9-F0D9-4FE9-85DC-217914527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" name="Rectangle 59">
            <a:extLst>
              <a:ext uri="{FF2B5EF4-FFF2-40B4-BE49-F238E27FC236}">
                <a16:creationId xmlns:a16="http://schemas.microsoft.com/office/drawing/2014/main" id="{32927575-BD84-44B6-BE49-E0C7EDD0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61">
            <a:extLst>
              <a:ext uri="{FF2B5EF4-FFF2-40B4-BE49-F238E27FC236}">
                <a16:creationId xmlns:a16="http://schemas.microsoft.com/office/drawing/2014/main" id="{73FDF09A-B960-49F4-BAEB-DA397BDCD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3">
            <a:extLst>
              <a:ext uri="{FF2B5EF4-FFF2-40B4-BE49-F238E27FC236}">
                <a16:creationId xmlns:a16="http://schemas.microsoft.com/office/drawing/2014/main" id="{791BE6C0-4118-460B-90C2-16004124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F1E622-5CFD-4E4F-9AC5-0A2D7E05D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3262852"/>
            <a:ext cx="3073466" cy="2841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GEOTERMALNA ENRGIJA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730A76E-3CD7-402B-8E0B-FE01596C8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5744" b="-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85" name="Rectangle 65">
            <a:extLst>
              <a:ext uri="{FF2B5EF4-FFF2-40B4-BE49-F238E27FC236}">
                <a16:creationId xmlns:a16="http://schemas.microsoft.com/office/drawing/2014/main" id="{15B5C763-A6E8-4D31-B139-30D083B82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2CFB8CD-24D1-4EDA-AAA7-DB5B4D22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ENERGIJA IZ BIOMASE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2BA9643-B4B4-4508-93F9-C5B34A438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529" r="9216" b="-2"/>
          <a:stretch/>
        </p:blipFill>
        <p:spPr>
          <a:xfrm>
            <a:off x="5444747" y="647191"/>
            <a:ext cx="5297322" cy="556428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472329-A63E-4A8C-BC75-74E4ADAD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089" y="2968282"/>
            <a:ext cx="10353822" cy="3728154"/>
          </a:xfrm>
        </p:spPr>
        <p:txBody>
          <a:bodyPr>
            <a:normAutofit/>
          </a:bodyPr>
          <a:lstStyle/>
          <a:p>
            <a:r>
              <a:rPr lang="sl-SI" sz="5400" dirty="0"/>
              <a:t>NEOBNOVLJIVI VIRI ENERGIJE</a:t>
            </a:r>
          </a:p>
        </p:txBody>
      </p:sp>
    </p:spTree>
    <p:extLst>
      <p:ext uri="{BB962C8B-B14F-4D97-AF65-F5344CB8AC3E}">
        <p14:creationId xmlns:p14="http://schemas.microsoft.com/office/powerpoint/2010/main" val="392378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11C22A7-C284-48C8-9D8A-482E432E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NAFTA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C02D42A-6DB6-4693-B91D-48BEE3525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5414" r="11928" b="1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49CFB59-D0F8-4499-90E1-74231743AA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302" b="-1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57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227</Words>
  <Application>Microsoft Office PowerPoint</Application>
  <PresentationFormat>Širokozaslonsko</PresentationFormat>
  <Paragraphs>51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MS Shell Dlg 2</vt:lpstr>
      <vt:lpstr>Wingdings</vt:lpstr>
      <vt:lpstr>Wingdings 3</vt:lpstr>
      <vt:lpstr>Madison</vt:lpstr>
      <vt:lpstr>PROBLEMI VIROV</vt:lpstr>
      <vt:lpstr>OBNOVLJIVI VIRI ENRGIJE</vt:lpstr>
      <vt:lpstr>VETRNA ENERGIJA</vt:lpstr>
      <vt:lpstr>SONČNA ENRGIJA</vt:lpstr>
      <vt:lpstr>VODNA ENRGIJA</vt:lpstr>
      <vt:lpstr>GEOTERMALNA ENRGIJA</vt:lpstr>
      <vt:lpstr>ENERGIJA IZ BIOMASE</vt:lpstr>
      <vt:lpstr>NEOBNOVLJIVI VIRI ENERGIJE</vt:lpstr>
      <vt:lpstr>NAFTA</vt:lpstr>
      <vt:lpstr>ZEMELSKI PLIN</vt:lpstr>
      <vt:lpstr>PREMOG</vt:lpstr>
      <vt:lpstr>PODNEBNE SPREMEMBE</vt:lpstr>
      <vt:lpstr>KAJ LAHKO STORIM</vt:lpstr>
      <vt:lpstr>ZNIŽUJ   UGAŠAJ   RECIKLIRAJ   HODI </vt:lpstr>
      <vt:lpstr>PITNA VODA</vt:lpstr>
      <vt:lpstr>PITNA VODA</vt:lpstr>
      <vt:lpstr>PRODAJANJE PITNE VODE</vt:lpstr>
      <vt:lpstr>GRETA THUNBERG</vt:lpstr>
      <vt:lpstr>VPRAŠANJA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PROBLEMI VIROV</dc:title>
  <dc:creator>Tadeja Potrebuješ</dc:creator>
  <cp:lastModifiedBy>Tanja Vojska</cp:lastModifiedBy>
  <cp:revision>4</cp:revision>
  <dcterms:created xsi:type="dcterms:W3CDTF">2020-05-13T10:47:50Z</dcterms:created>
  <dcterms:modified xsi:type="dcterms:W3CDTF">2020-05-27T03:48:21Z</dcterms:modified>
</cp:coreProperties>
</file>