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9" r:id="rId2"/>
    <p:sldId id="258" r:id="rId3"/>
    <p:sldId id="260" r:id="rId4"/>
    <p:sldId id="261" r:id="rId5"/>
    <p:sldId id="262" r:id="rId6"/>
    <p:sldId id="259" r:id="rId7"/>
    <p:sldId id="263" r:id="rId8"/>
    <p:sldId id="264" r:id="rId9"/>
    <p:sldId id="265" r:id="rId10"/>
    <p:sldId id="2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00FF00"/>
    <a:srgbClr val="FFFF00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9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3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4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0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0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6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6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microsoft.com/office/2007/relationships/hdphoto" Target="../media/hdphoto2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microsoft.com/office/2007/relationships/hdphoto" Target="../media/hdphoto2.wdp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openxmlformats.org/officeDocument/2006/relationships/image" Target="../media/image10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9.m4a"/><Relationship Id="rId7" Type="http://schemas.microsoft.com/office/2007/relationships/hdphoto" Target="../media/hdphoto2.wdp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 Nature Clipart">
            <a:extLst>
              <a:ext uri="{FF2B5EF4-FFF2-40B4-BE49-F238E27FC236}">
                <a16:creationId xmlns="" xmlns:a16="http://schemas.microsoft.com/office/drawing/2014/main" id="{CD93ED67-6186-4AF9-875E-A7DE4E9D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36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2B7B0F36-A6E5-496F-9226-26D1640E6882}"/>
              </a:ext>
            </a:extLst>
          </p:cNvPr>
          <p:cNvSpPr txBox="1"/>
          <p:nvPr/>
        </p:nvSpPr>
        <p:spPr>
          <a:xfrm>
            <a:off x="3111689" y="2828835"/>
            <a:ext cx="6359857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7030A0"/>
                </a:solidFill>
                <a:latin typeface="Arial Black" panose="020B0A04020102020204" pitchFamily="34" charset="0"/>
              </a:rPr>
              <a:t>PRIDEVNIK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="" xmlns:a16="http://schemas.microsoft.com/office/drawing/2014/main" id="{C92B75DF-3DFE-480C-B7C8-C7B787562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0"/>
    </mc:Choice>
    <mc:Fallback xmlns="">
      <p:transition spd="slow" advTm="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 Nature Clipart">
            <a:extLst>
              <a:ext uri="{FF2B5EF4-FFF2-40B4-BE49-F238E27FC236}">
                <a16:creationId xmlns="" xmlns:a16="http://schemas.microsoft.com/office/drawing/2014/main" id="{CD93ED67-6186-4AF9-875E-A7DE4E9D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CB540C11-95DB-4046-A91A-6F7E3D5D4FA7}"/>
              </a:ext>
            </a:extLst>
          </p:cNvPr>
          <p:cNvSpPr txBox="1"/>
          <p:nvPr/>
        </p:nvSpPr>
        <p:spPr>
          <a:xfrm>
            <a:off x="1131217" y="2504628"/>
            <a:ext cx="10209229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Besede, ki jih </a:t>
            </a:r>
            <a:r>
              <a:rPr lang="sl-SI" sz="3200" dirty="0">
                <a:solidFill>
                  <a:srgbClr val="FF0000"/>
                </a:solidFill>
                <a:latin typeface="Arial Black" panose="020B0A04020102020204" pitchFamily="34" charset="0"/>
              </a:rPr>
              <a:t>DODAJAMO - PRIDEVAMO </a:t>
            </a:r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k samostalnikom, da z njimi obogatimo besedilo oz. povemo več, so</a:t>
            </a:r>
          </a:p>
          <a:p>
            <a:pPr algn="ctr"/>
            <a:r>
              <a:rPr lang="sl-SI" sz="3200" dirty="0">
                <a:solidFill>
                  <a:srgbClr val="FF0000"/>
                </a:solidFill>
                <a:latin typeface="Arial Black" panose="020B0A04020102020204" pitchFamily="34" charset="0"/>
              </a:rPr>
              <a:t>PRIDEVNIKI</a:t>
            </a:r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="" xmlns:a16="http://schemas.microsoft.com/office/drawing/2014/main" id="{21401AD1-DD1E-454D-B8B5-E40FA0294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4"/>
    </mc:Choice>
    <mc:Fallback xmlns="">
      <p:transition spd="slow" advTm="2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863C4F1F-8520-4C54-A6FB-F2C69A8354A5}"/>
              </a:ext>
            </a:extLst>
          </p:cNvPr>
          <p:cNvSpPr/>
          <p:nvPr/>
        </p:nvSpPr>
        <p:spPr>
          <a:xfrm>
            <a:off x="1741716" y="421797"/>
            <a:ext cx="8365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Nekega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dne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</a:t>
            </a:r>
            <a:r>
              <a:rPr lang="en-AU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ptiček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letel</a:t>
            </a:r>
            <a:r>
              <a:rPr lang="sl-SI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nad</a:t>
            </a:r>
            <a:r>
              <a:rPr lang="en-AU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           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gozd</a:t>
            </a:r>
            <a:r>
              <a:rPr lang="sl-SI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om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000" dirty="0">
              <a:solidFill>
                <a:srgbClr val="00B050"/>
              </a:solidFill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="" xmlns:a16="http://schemas.microsoft.com/office/drawing/2014/main" id="{FD04A709-2D92-4134-9162-DAFF6B5F553B}"/>
              </a:ext>
            </a:extLst>
          </p:cNvPr>
          <p:cNvSpPr/>
          <p:nvPr/>
        </p:nvSpPr>
        <p:spPr>
          <a:xfrm>
            <a:off x="3862372" y="480630"/>
            <a:ext cx="1972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UTRUJEN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="" xmlns:a16="http://schemas.microsoft.com/office/drawing/2014/main" id="{B26EDABD-33AF-4A53-8922-12C2DF448B25}"/>
              </a:ext>
            </a:extLst>
          </p:cNvPr>
          <p:cNvSpPr/>
          <p:nvPr/>
        </p:nvSpPr>
        <p:spPr>
          <a:xfrm>
            <a:off x="7523113" y="452575"/>
            <a:ext cx="1121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ŠIRNIM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2058" name="Picture 10" descr="Amazon.com : Leyiyi Spring Cartoon Forest Scenery Backdrop 7x5ft ...">
            <a:extLst>
              <a:ext uri="{FF2B5EF4-FFF2-40B4-BE49-F238E27FC236}">
                <a16:creationId xmlns="" xmlns:a16="http://schemas.microsoft.com/office/drawing/2014/main" id="{DE6EF011-D282-45E6-BBD9-B523912E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79" y="1115563"/>
            <a:ext cx="9990841" cy="54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3BD7F471-2A01-4E47-A9DD-653DE6C2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72" y="2418744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="" xmlns:a16="http://schemas.microsoft.com/office/drawing/2014/main" id="{E2877631-065C-47F1-A763-DE729531BF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3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0"/>
    </mc:Choice>
    <mc:Fallback xmlns="">
      <p:transition spd="slow" advTm="1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7085A27D-4EDF-42C9-8B1F-17BC2F372C69}"/>
              </a:ext>
            </a:extLst>
          </p:cNvPr>
          <p:cNvSpPr/>
          <p:nvPr/>
        </p:nvSpPr>
        <p:spPr>
          <a:xfrm>
            <a:off x="373249" y="463943"/>
            <a:ext cx="1144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Hotel je s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e</a:t>
            </a:r>
            <a:r>
              <a:rPr lang="sl-SI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sti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med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veje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breze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, a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breza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spodila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72591EDE-F71E-46E1-B5D7-900B82C756D7}"/>
              </a:ext>
            </a:extLst>
          </p:cNvPr>
          <p:cNvSpPr txBox="1"/>
          <p:nvPr/>
        </p:nvSpPr>
        <p:spPr>
          <a:xfrm>
            <a:off x="4405455" y="520393"/>
            <a:ext cx="1919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TENKOLASE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CBF603A2-682F-47E0-AFB5-58C166B30B71}"/>
              </a:ext>
            </a:extLst>
          </p:cNvPr>
          <p:cNvSpPr txBox="1"/>
          <p:nvPr/>
        </p:nvSpPr>
        <p:spPr>
          <a:xfrm>
            <a:off x="7642309" y="520393"/>
            <a:ext cx="201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TRDOSRČNA</a:t>
            </a:r>
          </a:p>
        </p:txBody>
      </p:sp>
      <p:pic>
        <p:nvPicPr>
          <p:cNvPr id="5" name="Picture 4" descr="Birch Tree Royalty Free Cliparts, Vectors, And Stock Illustration ...">
            <a:extLst>
              <a:ext uri="{FF2B5EF4-FFF2-40B4-BE49-F238E27FC236}">
                <a16:creationId xmlns="" xmlns:a16="http://schemas.microsoft.com/office/drawing/2014/main" id="{57C12409-115D-4675-A556-A316C7E27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4293" r="22329"/>
          <a:stretch/>
        </p:blipFill>
        <p:spPr bwMode="auto">
          <a:xfrm>
            <a:off x="6645896" y="1448117"/>
            <a:ext cx="3152469" cy="50596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17500"/>
          </a:effectLst>
        </p:spPr>
      </p:pic>
      <p:pic>
        <p:nvPicPr>
          <p:cNvPr id="6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13C5CD2B-4B7B-4189-8E99-C459E8AA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86" y="2018501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="" xmlns:a16="http://schemas.microsoft.com/office/drawing/2014/main" id="{E7856538-AFFC-487F-AA3D-20364FEDEE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4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1"/>
    </mc:Choice>
    <mc:Fallback xmlns="">
      <p:transition spd="slow" advTm="1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F0849EA9-29FA-45F8-B4F4-B3FAC828973D}"/>
              </a:ext>
            </a:extLst>
          </p:cNvPr>
          <p:cNvSpPr/>
          <p:nvPr/>
        </p:nvSpPr>
        <p:spPr>
          <a:xfrm>
            <a:off x="160256" y="445855"/>
            <a:ext cx="11689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Poletel je k                     hrastu, a t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udi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hrast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hotel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sprejeti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6042F9ED-AD7F-4F55-A75C-AA05C3433427}"/>
              </a:ext>
            </a:extLst>
          </p:cNvPr>
          <p:cNvSpPr txBox="1"/>
          <p:nvPr/>
        </p:nvSpPr>
        <p:spPr>
          <a:xfrm>
            <a:off x="6620324" y="503885"/>
            <a:ext cx="192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NEPRIJAZNI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10" descr="Oak tree clipart 7 » Clipart Station">
            <a:extLst>
              <a:ext uri="{FF2B5EF4-FFF2-40B4-BE49-F238E27FC236}">
                <a16:creationId xmlns="" xmlns:a16="http://schemas.microsoft.com/office/drawing/2014/main" id="{7B200025-ECB2-4826-941E-1261D7CA4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91"/>
          <a:stretch/>
        </p:blipFill>
        <p:spPr bwMode="auto">
          <a:xfrm>
            <a:off x="1290006" y="1475082"/>
            <a:ext cx="5330318" cy="49553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423F5E3C-0601-451A-83D1-30548F5E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324" y="2348440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B587C32F-CA05-4610-96CE-233E7DF3B215}"/>
              </a:ext>
            </a:extLst>
          </p:cNvPr>
          <p:cNvSpPr txBox="1"/>
          <p:nvPr/>
        </p:nvSpPr>
        <p:spPr>
          <a:xfrm>
            <a:off x="2145582" y="483610"/>
            <a:ext cx="2115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MOGOČNEMU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="" xmlns:a16="http://schemas.microsoft.com/office/drawing/2014/main" id="{7CDF2563-9098-415A-A704-10B3992EB2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4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CE89DF4E-BE14-4DC4-93B3-15F4756B5468}"/>
              </a:ext>
            </a:extLst>
          </p:cNvPr>
          <p:cNvSpPr/>
          <p:nvPr/>
        </p:nvSpPr>
        <p:spPr>
          <a:xfrm>
            <a:off x="502052" y="710865"/>
            <a:ext cx="7963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Zato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k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sebi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poklicala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570302C8-5FDA-40D5-A5DE-91C25B68EB19}"/>
              </a:ext>
            </a:extLst>
          </p:cNvPr>
          <p:cNvSpPr txBox="1"/>
          <p:nvPr/>
        </p:nvSpPr>
        <p:spPr>
          <a:xfrm>
            <a:off x="5125039" y="741642"/>
            <a:ext cx="1791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PRIJAZNA</a:t>
            </a:r>
          </a:p>
        </p:txBody>
      </p:sp>
      <p:pic>
        <p:nvPicPr>
          <p:cNvPr id="4" name="Picture 4" descr="Realistic Pine Tree PNG Clip Art - Best WEB Clipart">
            <a:extLst>
              <a:ext uri="{FF2B5EF4-FFF2-40B4-BE49-F238E27FC236}">
                <a16:creationId xmlns="" xmlns:a16="http://schemas.microsoft.com/office/drawing/2014/main" id="{7A83FFA2-E5AA-4F5D-9C35-14C5428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24" y="313884"/>
            <a:ext cx="4392891" cy="62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D1790AB4-F96F-44BD-90E8-B6E0F6EB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216" y="2452133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="" xmlns:a16="http://schemas.microsoft.com/office/drawing/2014/main" id="{E3855F6E-B793-4197-800C-FB9C459765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6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"/>
    </mc:Choice>
    <mc:Fallback xmlns="">
      <p:transition spd="slow" advTm="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="" xmlns:a16="http://schemas.microsoft.com/office/drawing/2014/main" id="{4B77A8EC-8B0E-477A-8FBF-C729E77B04F6}"/>
              </a:ext>
            </a:extLst>
          </p:cNvPr>
          <p:cNvGrpSpPr/>
          <p:nvPr/>
        </p:nvGrpSpPr>
        <p:grpSpPr>
          <a:xfrm>
            <a:off x="386500" y="794258"/>
            <a:ext cx="11565455" cy="5872841"/>
            <a:chOff x="263951" y="483153"/>
            <a:chExt cx="11565455" cy="5872841"/>
          </a:xfrm>
        </p:grpSpPr>
        <p:grpSp>
          <p:nvGrpSpPr>
            <p:cNvPr id="21" name="Skupina 20">
              <a:extLst>
                <a:ext uri="{FF2B5EF4-FFF2-40B4-BE49-F238E27FC236}">
                  <a16:creationId xmlns="" xmlns:a16="http://schemas.microsoft.com/office/drawing/2014/main" id="{E6ADF6DF-229D-42BB-AD91-67E084ABEAC0}"/>
                </a:ext>
              </a:extLst>
            </p:cNvPr>
            <p:cNvGrpSpPr/>
            <p:nvPr/>
          </p:nvGrpSpPr>
          <p:grpSpPr>
            <a:xfrm>
              <a:off x="263951" y="1206632"/>
              <a:ext cx="11565455" cy="5149362"/>
              <a:chOff x="-48283" y="1254869"/>
              <a:chExt cx="11689153" cy="5110551"/>
            </a:xfrm>
          </p:grpSpPr>
          <p:pic>
            <p:nvPicPr>
              <p:cNvPr id="22" name="Picture 4" descr="Tree Clipart | k15419260 | Fotosearch">
                <a:extLst>
                  <a:ext uri="{FF2B5EF4-FFF2-40B4-BE49-F238E27FC236}">
                    <a16:creationId xmlns="" xmlns:a16="http://schemas.microsoft.com/office/drawing/2014/main" id="{E0F818E1-7E44-48F4-B40A-76AA522D9B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283" y="1467763"/>
                <a:ext cx="4099224" cy="3616963"/>
              </a:xfrm>
              <a:prstGeom prst="rect">
                <a:avLst/>
              </a:prstGeom>
              <a:ln>
                <a:noFill/>
              </a:ln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Image Leaning Windy Day Bending Tree Stock Vector (Royalty Free ...">
                <a:extLst>
                  <a:ext uri="{FF2B5EF4-FFF2-40B4-BE49-F238E27FC236}">
                    <a16:creationId xmlns="" xmlns:a16="http://schemas.microsoft.com/office/drawing/2014/main" id="{F95CF9FF-84D9-4593-A638-24AEA2519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849"/>
              <a:stretch/>
            </p:blipFill>
            <p:spPr bwMode="auto">
              <a:xfrm flipH="1">
                <a:off x="3650122" y="1254869"/>
                <a:ext cx="4597943" cy="4669276"/>
              </a:xfrm>
              <a:prstGeom prst="rect">
                <a:avLst/>
              </a:prstGeom>
              <a:ln>
                <a:noFill/>
              </a:ln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118 Windy Agriculture Cliparts, Stock Vector And Royalty Free ...">
                <a:extLst>
                  <a:ext uri="{FF2B5EF4-FFF2-40B4-BE49-F238E27FC236}">
                    <a16:creationId xmlns="" xmlns:a16="http://schemas.microsoft.com/office/drawing/2014/main" id="{E140B69B-6225-408D-87DC-829D7F2923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09" t="19356" r="16547" b="18667"/>
              <a:stretch/>
            </p:blipFill>
            <p:spPr bwMode="auto">
              <a:xfrm flipH="1">
                <a:off x="7574894" y="2442947"/>
                <a:ext cx="4065976" cy="3922473"/>
              </a:xfrm>
              <a:prstGeom prst="rect">
                <a:avLst/>
              </a:prstGeom>
              <a:ln>
                <a:noFill/>
              </a:ln>
              <a:effectLst>
                <a:softEdge rad="635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6" descr="Windy clipart wind blown tree, Picture #3230358 windy clipart wind ...">
              <a:extLst>
                <a:ext uri="{FF2B5EF4-FFF2-40B4-BE49-F238E27FC236}">
                  <a16:creationId xmlns="" xmlns:a16="http://schemas.microsoft.com/office/drawing/2014/main" id="{0C0D0E16-AD3D-46A2-B7DF-017792FD5F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28" b="53318"/>
            <a:stretch/>
          </p:blipFill>
          <p:spPr bwMode="auto">
            <a:xfrm>
              <a:off x="8141060" y="483153"/>
              <a:ext cx="3462189" cy="1950367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8872A013-E0EB-4925-887F-38C07599F9A9}"/>
              </a:ext>
            </a:extLst>
          </p:cNvPr>
          <p:cNvSpPr txBox="1"/>
          <p:nvPr/>
        </p:nvSpPr>
        <p:spPr>
          <a:xfrm>
            <a:off x="1470581" y="395926"/>
            <a:ext cx="712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</a:rPr>
              <a:t>Ponoči je zapihal               veter.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5FB534BD-4E4B-4E5A-A127-F3628CD90920}"/>
              </a:ext>
            </a:extLst>
          </p:cNvPr>
          <p:cNvSpPr txBox="1"/>
          <p:nvPr/>
        </p:nvSpPr>
        <p:spPr>
          <a:xfrm>
            <a:off x="4468040" y="426703"/>
            <a:ext cx="1250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MOČAN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="" xmlns:a16="http://schemas.microsoft.com/office/drawing/2014/main" id="{CEEE85DF-8CBB-4EF5-B1B1-6F7AF4FE30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5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"/>
    </mc:Choice>
    <mc:Fallback xmlns="">
      <p:transition spd="slow" advTm="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alpha val="15000"/>
                <a:lumMod val="47000"/>
                <a:lumOff val="53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5B84B8ED-AAD9-4E9E-88D4-621129043C83}"/>
              </a:ext>
            </a:extLst>
          </p:cNvPr>
          <p:cNvSpPr/>
          <p:nvPr/>
        </p:nvSpPr>
        <p:spPr>
          <a:xfrm>
            <a:off x="235670" y="306957"/>
            <a:ext cx="11576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b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rezi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in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hrastu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odnesel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vse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liste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400" dirty="0">
              <a:solidFill>
                <a:srgbClr val="00B05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  s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pa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ostala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nepoškodovana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Zato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še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danes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pozimi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zelena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12" descr="Old Lone Oak Tree Stock Illustrations – 585 Old Lone Oak Tree ...">
            <a:extLst>
              <a:ext uri="{FF2B5EF4-FFF2-40B4-BE49-F238E27FC236}">
                <a16:creationId xmlns="" xmlns:a16="http://schemas.microsoft.com/office/drawing/2014/main" id="{B1565156-13A5-4664-A420-01BF319C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0" y="2007909"/>
            <a:ext cx="4583947" cy="52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winter birch tree isolated on white background Sticker • Pixers ...">
            <a:extLst>
              <a:ext uri="{FF2B5EF4-FFF2-40B4-BE49-F238E27FC236}">
                <a16:creationId xmlns="" xmlns:a16="http://schemas.microsoft.com/office/drawing/2014/main" id="{DB33ADB6-A386-4866-897E-AD863E326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4667067" y="1800521"/>
            <a:ext cx="3546508" cy="505748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A35A4A48-6FFD-4537-93EC-F28EF9EB8DAC}"/>
              </a:ext>
            </a:extLst>
          </p:cNvPr>
          <p:cNvGrpSpPr/>
          <p:nvPr/>
        </p:nvGrpSpPr>
        <p:grpSpPr>
          <a:xfrm>
            <a:off x="8213575" y="1983786"/>
            <a:ext cx="3436773" cy="4874214"/>
            <a:chOff x="8213575" y="1983786"/>
            <a:chExt cx="3436773" cy="4874214"/>
          </a:xfrm>
        </p:grpSpPr>
        <p:pic>
          <p:nvPicPr>
            <p:cNvPr id="5" name="Picture 4" descr="Realistic Pine Tree PNG Clip Art - Best WEB Clipart">
              <a:extLst>
                <a:ext uri="{FF2B5EF4-FFF2-40B4-BE49-F238E27FC236}">
                  <a16:creationId xmlns="" xmlns:a16="http://schemas.microsoft.com/office/drawing/2014/main" id="{E1D90DF8-10BE-44A7-B138-B4348CC18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575" y="1983786"/>
              <a:ext cx="3436773" cy="487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Free png Blue Bird Clipart - Flying Bird Cartoon Png ...">
              <a:extLst>
                <a:ext uri="{FF2B5EF4-FFF2-40B4-BE49-F238E27FC236}">
                  <a16:creationId xmlns="" xmlns:a16="http://schemas.microsoft.com/office/drawing/2014/main" id="{C4C5F98A-81FE-4D11-93AB-813720946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61302" y="2007909"/>
              <a:ext cx="1746231" cy="86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PoljeZBesedilom 21">
            <a:extLst>
              <a:ext uri="{FF2B5EF4-FFF2-40B4-BE49-F238E27FC236}">
                <a16:creationId xmlns="" xmlns:a16="http://schemas.microsoft.com/office/drawing/2014/main" id="{A8145FCA-89F6-4402-A1BC-885D11486C57}"/>
              </a:ext>
            </a:extLst>
          </p:cNvPr>
          <p:cNvSpPr txBox="1"/>
          <p:nvPr/>
        </p:nvSpPr>
        <p:spPr>
          <a:xfrm>
            <a:off x="380215" y="336885"/>
            <a:ext cx="171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NESRAMNI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="" xmlns:a16="http://schemas.microsoft.com/office/drawing/2014/main" id="{CA4354C6-BD52-4495-9C0F-B5CBE1FBF151}"/>
              </a:ext>
            </a:extLst>
          </p:cNvPr>
          <p:cNvSpPr txBox="1"/>
          <p:nvPr/>
        </p:nvSpPr>
        <p:spPr>
          <a:xfrm>
            <a:off x="3305101" y="336885"/>
            <a:ext cx="211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HUDOBNEMU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="" xmlns:a16="http://schemas.microsoft.com/office/drawing/2014/main" id="{47DAD4AA-9E9F-4CDD-A33F-FF2169126F14}"/>
              </a:ext>
            </a:extLst>
          </p:cNvPr>
          <p:cNvSpPr txBox="1"/>
          <p:nvPr/>
        </p:nvSpPr>
        <p:spPr>
          <a:xfrm>
            <a:off x="592193" y="683558"/>
            <a:ext cx="186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USMILJENA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="" xmlns:a16="http://schemas.microsoft.com/office/drawing/2014/main" id="{D27F6433-7D05-4DBD-974B-1E890B9ED2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0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rch Tree Royalty Free Cliparts, Vectors, And Stock Illustration ...">
            <a:extLst>
              <a:ext uri="{FF2B5EF4-FFF2-40B4-BE49-F238E27FC236}">
                <a16:creationId xmlns="" xmlns:a16="http://schemas.microsoft.com/office/drawing/2014/main" id="{FCA27095-CEC5-4AE2-AEFF-F85EABD80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4293" r="22329"/>
          <a:stretch/>
        </p:blipFill>
        <p:spPr bwMode="auto">
          <a:xfrm>
            <a:off x="2521852" y="798866"/>
            <a:ext cx="3077434" cy="49392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A28E6CD8-6DA2-4578-A183-EE0846B9239D}"/>
              </a:ext>
            </a:extLst>
          </p:cNvPr>
          <p:cNvGrpSpPr/>
          <p:nvPr/>
        </p:nvGrpSpPr>
        <p:grpSpPr>
          <a:xfrm>
            <a:off x="364339" y="1324899"/>
            <a:ext cx="2981874" cy="3584357"/>
            <a:chOff x="364339" y="1324899"/>
            <a:chExt cx="2981874" cy="3584357"/>
          </a:xfrm>
        </p:grpSpPr>
        <p:grpSp>
          <p:nvGrpSpPr>
            <p:cNvPr id="10" name="Skupina 9">
              <a:extLst>
                <a:ext uri="{FF2B5EF4-FFF2-40B4-BE49-F238E27FC236}">
                  <a16:creationId xmlns="" xmlns:a16="http://schemas.microsoft.com/office/drawing/2014/main" id="{7DE8B07C-6479-4069-859E-9E5F90DC5D8C}"/>
                </a:ext>
              </a:extLst>
            </p:cNvPr>
            <p:cNvGrpSpPr/>
            <p:nvPr/>
          </p:nvGrpSpPr>
          <p:grpSpPr>
            <a:xfrm>
              <a:off x="364339" y="1324899"/>
              <a:ext cx="2981874" cy="1943595"/>
              <a:chOff x="364339" y="1324899"/>
              <a:chExt cx="2981874" cy="1943595"/>
            </a:xfrm>
          </p:grpSpPr>
          <p:sp>
            <p:nvSpPr>
              <p:cNvPr id="3" name="PoljeZBesedilom 2">
                <a:extLst>
                  <a:ext uri="{FF2B5EF4-FFF2-40B4-BE49-F238E27FC236}">
                    <a16:creationId xmlns="" xmlns:a16="http://schemas.microsoft.com/office/drawing/2014/main" id="{1535091E-943F-446E-857F-83BD2621F25E}"/>
                  </a:ext>
                </a:extLst>
              </p:cNvPr>
              <p:cNvSpPr txBox="1"/>
              <p:nvPr/>
            </p:nvSpPr>
            <p:spPr>
              <a:xfrm>
                <a:off x="960627" y="1324899"/>
                <a:ext cx="23855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0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TENKOLASA </a:t>
                </a:r>
              </a:p>
            </p:txBody>
          </p:sp>
          <p:sp>
            <p:nvSpPr>
              <p:cNvPr id="4" name="PoljeZBesedilom 3">
                <a:extLst>
                  <a:ext uri="{FF2B5EF4-FFF2-40B4-BE49-F238E27FC236}">
                    <a16:creationId xmlns="" xmlns:a16="http://schemas.microsoft.com/office/drawing/2014/main" id="{DBEB0F05-EC10-4AB9-94A9-AC44B9B0DAB8}"/>
                  </a:ext>
                </a:extLst>
              </p:cNvPr>
              <p:cNvSpPr txBox="1"/>
              <p:nvPr/>
            </p:nvSpPr>
            <p:spPr>
              <a:xfrm>
                <a:off x="364339" y="2868384"/>
                <a:ext cx="2017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0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TRDOSRČNA</a:t>
                </a:r>
              </a:p>
            </p:txBody>
          </p:sp>
        </p:grpSp>
        <p:sp>
          <p:nvSpPr>
            <p:cNvPr id="5" name="PoljeZBesedilom 4">
              <a:extLst>
                <a:ext uri="{FF2B5EF4-FFF2-40B4-BE49-F238E27FC236}">
                  <a16:creationId xmlns="" xmlns:a16="http://schemas.microsoft.com/office/drawing/2014/main" id="{4E9B3361-F359-4029-9473-462FF628CC21}"/>
                </a:ext>
              </a:extLst>
            </p:cNvPr>
            <p:cNvSpPr txBox="1"/>
            <p:nvPr/>
          </p:nvSpPr>
          <p:spPr>
            <a:xfrm>
              <a:off x="960626" y="4509146"/>
              <a:ext cx="2017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NESRAMNA</a:t>
              </a:r>
            </a:p>
          </p:txBody>
        </p:sp>
      </p:grpSp>
      <p:pic>
        <p:nvPicPr>
          <p:cNvPr id="6" name="Picture 10" descr="Oak tree clipart 7 » Clipart Station">
            <a:extLst>
              <a:ext uri="{FF2B5EF4-FFF2-40B4-BE49-F238E27FC236}">
                <a16:creationId xmlns="" xmlns:a16="http://schemas.microsoft.com/office/drawing/2014/main" id="{632A0EFE-7D88-4E1F-916C-4A2453841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91"/>
          <a:stretch/>
        </p:blipFill>
        <p:spPr bwMode="auto">
          <a:xfrm>
            <a:off x="5549741" y="972765"/>
            <a:ext cx="4905459" cy="45603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7B52BEFA-1560-4D33-ABBC-0805BF1CB5F9}"/>
              </a:ext>
            </a:extLst>
          </p:cNvPr>
          <p:cNvSpPr txBox="1"/>
          <p:nvPr/>
        </p:nvSpPr>
        <p:spPr>
          <a:xfrm>
            <a:off x="9000270" y="1017122"/>
            <a:ext cx="31917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MOGOČEN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HUDOBEN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NEPRIJAZEN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Zvok 12">
            <a:hlinkClick r:id="" action="ppaction://media"/>
            <a:extLst>
              <a:ext uri="{FF2B5EF4-FFF2-40B4-BE49-F238E27FC236}">
                <a16:creationId xmlns="" xmlns:a16="http://schemas.microsoft.com/office/drawing/2014/main" id="{D4885B8B-2115-4CB0-A225-B79EF41999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6"/>
    </mc:Choice>
    <mc:Fallback xmlns="">
      <p:transition spd="slow" advTm="3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alistic Pine Tree PNG Clip Art - Best WEB Clipart">
            <a:extLst>
              <a:ext uri="{FF2B5EF4-FFF2-40B4-BE49-F238E27FC236}">
                <a16:creationId xmlns="" xmlns:a16="http://schemas.microsoft.com/office/drawing/2014/main" id="{FD37A510-3AD1-485C-AB87-36B04ED8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42" y="1345084"/>
            <a:ext cx="3199121" cy="45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="" xmlns:a16="http://schemas.microsoft.com/office/drawing/2014/main" id="{F6B81F3D-AA0F-404F-B411-5BF7E88C5722}"/>
              </a:ext>
            </a:extLst>
          </p:cNvPr>
          <p:cNvSpPr/>
          <p:nvPr/>
        </p:nvSpPr>
        <p:spPr>
          <a:xfrm>
            <a:off x="216442" y="1690061"/>
            <a:ext cx="277980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NEPOŠKODOVANA</a:t>
            </a:r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ZELENA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USMILJENA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PRIJAZNA</a:t>
            </a:r>
            <a:endParaRPr lang="sl-SI" sz="2000" dirty="0"/>
          </a:p>
        </p:txBody>
      </p:sp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EA1803BF-7034-4B48-964E-5A41EA151DFF}"/>
              </a:ext>
            </a:extLst>
          </p:cNvPr>
          <p:cNvGrpSpPr/>
          <p:nvPr/>
        </p:nvGrpSpPr>
        <p:grpSpPr>
          <a:xfrm>
            <a:off x="5723638" y="2626906"/>
            <a:ext cx="2102767" cy="1234855"/>
            <a:chOff x="5723638" y="2626906"/>
            <a:chExt cx="2102767" cy="1234855"/>
          </a:xfrm>
        </p:grpSpPr>
        <p:pic>
          <p:nvPicPr>
            <p:cNvPr id="7" name="Picture 2" descr="Download Free png Blue Bird Clipart - Flying Bird Cartoon Png ...">
              <a:extLst>
                <a:ext uri="{FF2B5EF4-FFF2-40B4-BE49-F238E27FC236}">
                  <a16:creationId xmlns="" xmlns:a16="http://schemas.microsoft.com/office/drawing/2014/main" id="{E82C8E0A-680D-4B05-A7DD-BB93B9FAB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638" y="2996238"/>
              <a:ext cx="1746231" cy="86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avokotnik 7">
              <a:extLst>
                <a:ext uri="{FF2B5EF4-FFF2-40B4-BE49-F238E27FC236}">
                  <a16:creationId xmlns="" xmlns:a16="http://schemas.microsoft.com/office/drawing/2014/main" id="{C85BFBF9-2542-44A9-80C8-6A5200758397}"/>
                </a:ext>
              </a:extLst>
            </p:cNvPr>
            <p:cNvSpPr/>
            <p:nvPr/>
          </p:nvSpPr>
          <p:spPr>
            <a:xfrm>
              <a:off x="5854046" y="2626906"/>
              <a:ext cx="19723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dirty="0"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</a:rPr>
                <a:t>UTRUJEN</a:t>
              </a:r>
              <a:endParaRPr lang="sl-SI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="" xmlns:a16="http://schemas.microsoft.com/office/drawing/2014/main" id="{DB439E24-0DFF-4679-B4A5-4D45175FC249}"/>
              </a:ext>
            </a:extLst>
          </p:cNvPr>
          <p:cNvGrpSpPr/>
          <p:nvPr/>
        </p:nvGrpSpPr>
        <p:grpSpPr>
          <a:xfrm>
            <a:off x="8212657" y="591031"/>
            <a:ext cx="3415074" cy="2626801"/>
            <a:chOff x="8212657" y="591031"/>
            <a:chExt cx="3415074" cy="2626801"/>
          </a:xfrm>
        </p:grpSpPr>
        <p:pic>
          <p:nvPicPr>
            <p:cNvPr id="9" name="Picture 10" descr="Amazon.com : Leyiyi Spring Cartoon Forest Scenery Backdrop 7x5ft ...">
              <a:extLst>
                <a:ext uri="{FF2B5EF4-FFF2-40B4-BE49-F238E27FC236}">
                  <a16:creationId xmlns="" xmlns:a16="http://schemas.microsoft.com/office/drawing/2014/main" id="{97A1B550-7011-41F9-8315-2A5993320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657" y="975936"/>
              <a:ext cx="3415074" cy="224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ravokotnik 9">
              <a:extLst>
                <a:ext uri="{FF2B5EF4-FFF2-40B4-BE49-F238E27FC236}">
                  <a16:creationId xmlns="" xmlns:a16="http://schemas.microsoft.com/office/drawing/2014/main" id="{05C46574-BB3A-4EF0-A377-F5139E8975C4}"/>
                </a:ext>
              </a:extLst>
            </p:cNvPr>
            <p:cNvSpPr/>
            <p:nvPr/>
          </p:nvSpPr>
          <p:spPr>
            <a:xfrm>
              <a:off x="9549352" y="591031"/>
              <a:ext cx="11217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dirty="0"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</a:rPr>
                <a:t>ŠIRNI</a:t>
              </a:r>
              <a:endParaRPr lang="sl-SI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="" xmlns:a16="http://schemas.microsoft.com/office/drawing/2014/main" id="{65A75BDB-31F2-4595-A5BF-859DF358290A}"/>
              </a:ext>
            </a:extLst>
          </p:cNvPr>
          <p:cNvGrpSpPr/>
          <p:nvPr/>
        </p:nvGrpSpPr>
        <p:grpSpPr>
          <a:xfrm>
            <a:off x="7933859" y="3861761"/>
            <a:ext cx="3230986" cy="1862303"/>
            <a:chOff x="7933859" y="3861761"/>
            <a:chExt cx="3230986" cy="1862303"/>
          </a:xfrm>
        </p:grpSpPr>
        <p:pic>
          <p:nvPicPr>
            <p:cNvPr id="7170" name="Picture 2" descr="Blowing Wind Stock Illustrations – 21,711 Blowing Wind Stock ...">
              <a:extLst>
                <a:ext uri="{FF2B5EF4-FFF2-40B4-BE49-F238E27FC236}">
                  <a16:creationId xmlns="" xmlns:a16="http://schemas.microsoft.com/office/drawing/2014/main" id="{7D78610D-0FF3-48BC-9A93-9C2FD2F3F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8" b="46705"/>
            <a:stretch/>
          </p:blipFill>
          <p:spPr bwMode="auto">
            <a:xfrm>
              <a:off x="7933859" y="3861761"/>
              <a:ext cx="3230986" cy="1862303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oljeZBesedilom 11">
              <a:extLst>
                <a:ext uri="{FF2B5EF4-FFF2-40B4-BE49-F238E27FC236}">
                  <a16:creationId xmlns="" xmlns:a16="http://schemas.microsoft.com/office/drawing/2014/main" id="{4A6CE8F4-D990-4971-9385-F05787386BEC}"/>
                </a:ext>
              </a:extLst>
            </p:cNvPr>
            <p:cNvSpPr txBox="1"/>
            <p:nvPr/>
          </p:nvSpPr>
          <p:spPr>
            <a:xfrm>
              <a:off x="9843251" y="5323954"/>
              <a:ext cx="1250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MOČAN</a:t>
              </a:r>
            </a:p>
          </p:txBody>
        </p:sp>
      </p:grpSp>
      <p:pic>
        <p:nvPicPr>
          <p:cNvPr id="15" name="Zvok 14">
            <a:hlinkClick r:id="" action="ppaction://media"/>
            <a:extLst>
              <a:ext uri="{FF2B5EF4-FFF2-40B4-BE49-F238E27FC236}">
                <a16:creationId xmlns="" xmlns:a16="http://schemas.microsoft.com/office/drawing/2014/main" id="{6CBE4A3C-E307-416B-A1BA-CECD39CEB5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6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2"/>
    </mc:Choice>
    <mc:Fallback xmlns="">
      <p:transition spd="slow" advTm="1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8|2|2.5"/>
</p:tagLst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</TotalTime>
  <Words>129</Words>
  <Application>Microsoft Office PowerPoint</Application>
  <PresentationFormat>Widescreen</PresentationFormat>
  <Paragraphs>50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Helena Nosan</dc:creator>
  <cp:lastModifiedBy>Jure</cp:lastModifiedBy>
  <cp:revision>63</cp:revision>
  <dcterms:created xsi:type="dcterms:W3CDTF">2020-04-29T09:03:32Z</dcterms:created>
  <dcterms:modified xsi:type="dcterms:W3CDTF">2020-05-24T12:40:19Z</dcterms:modified>
</cp:coreProperties>
</file>