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69DD41-2B32-49BD-A84E-67CCA0D0A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10441F-5266-4107-8459-F79F82DE0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8A41E3-5A36-4637-9A90-18F79005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EB2901B-ADAA-4FB0-9B73-4B7E28CA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6940DA-71D4-49F4-9F51-091C93A2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751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23B5E2-9917-4150-BD5B-337E5B7D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92B588B-E222-4D20-8660-CB5D0F3BE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C84326-1A09-4F1A-965E-CA1B36BF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BEA990-E070-4F14-89E0-9F211289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A15690-3082-4094-A562-31A6398E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43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49BE570-55D9-4726-809F-693292952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C5485D4-BD92-4DDC-B5D9-4247EB55A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7E4454-D792-4314-B5BE-8E4BDEE3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2E275B5-F052-43E8-9468-B92176BB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256302-513D-4E8C-BEBE-4746718F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30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D39F7-0E21-4C7C-8635-ACDA6FEB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9DC0C7-1F55-4105-9F72-00455A356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08078F7-C5BD-4DEB-A282-B2233353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D738C0-40AB-4405-8CB1-7F2E9BF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88BAA7-D8C6-4D9D-9A13-CD3CF1F3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800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6F419-10B5-479E-AFF2-0EF91A3F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F8643B6-043F-481C-B416-2521760CA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CCFFAA-F67B-433C-9DC2-90AD1B9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C1BE0F-3683-4F01-AF58-9931B632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9187104-7C00-42C8-9E50-5E5E8836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18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2E529-C68A-44C9-8E96-D62F28EE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4E2148-9E85-4AA4-BEF5-8EEA10388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C9CB601-7434-4FCD-A8B7-FEECF1181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7EFB0E-09C5-4979-B66E-CE04ED7A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4EFE8B-98D5-417A-843E-43B8CB9A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DB8E9AA-20EE-497A-802E-00B95A4F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793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33380-71C1-4C37-9C27-9DEECE81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FABF86-599C-4337-9EA7-528C0D52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C2F5248-76BA-4247-AF29-AC6D96F6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1F7AB8E-32B4-46D8-BFEA-5F9D78DC2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E04D2BE-6D21-46FF-816B-9A78F67E6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F85C050-78C6-481A-8832-AA6BD452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4893924-2C5D-45B3-AB18-91CDE955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D410E7C-66F8-48A5-9D3F-71826AAB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60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9E7139-1479-4107-B4F1-E332793C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697577-6AC1-4536-A36B-97A69917E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899F0D-5723-48BC-9D45-915B3A0B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1694CE-F954-42D2-967A-8A3B70CA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4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BF87AF1-E864-40B6-A145-8E83646C2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6BB55D5E-648B-4350-A5AF-95E2F85E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D20D2E9-5C15-4683-9126-70AD6759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751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3D6129-E4BA-453E-83D7-55F08D56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0AB23F9-E38F-4150-B88C-3E9D104C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35A1384-D77A-43D0-A2A3-860E0EA19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2E44D6A-BDD6-432C-B40A-A30CCF8E0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EE8B3FF-A460-415C-B0C6-19432E23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E19F980-AB95-41CB-ABF5-0927316B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185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1D70D-16A1-43FE-B400-5B9C5B15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767204B-8089-4345-B868-68F20FAE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B47424-0C33-4D97-AEB1-AE66A7E8A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BEDF6F-35EA-4465-A483-92AE4329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2A62034-CE38-4187-9112-4771A99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FADD781-DB7C-4A0D-A99E-3E9402DE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2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90AA2AA-E8F6-44FA-AE1E-6105E0DD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48167B-4098-4B7D-89B7-2E18AE94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88E36E-D19D-49B0-9DA8-128985EDC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BF8-6901-454F-9CA6-415D494B03AF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EED794-5A52-4F07-AD5A-E99981B22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0D3B9B-E99D-4B81-BB56-FDB3646B7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8DD5-7E89-41ED-8B88-70CD6F5D08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475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4" Type="http://schemas.openxmlformats.org/officeDocument/2006/relationships/audio" Target="../media/media2.m4a"/><Relationship Id="rId9" Type="http://schemas.openxmlformats.org/officeDocument/2006/relationships/image" Target="../media/image4.pn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audio" Target="../media/media3.m4a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jpg"/><Relationship Id="rId3" Type="http://schemas.microsoft.com/office/2007/relationships/media" Target="../media/media5.m4a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jpeg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audio" Target="../media/media5.m4a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eg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A614F-6A77-4901-81E1-829EDA29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64" y="608410"/>
            <a:ext cx="11408428" cy="1927250"/>
          </a:xfrm>
        </p:spPr>
        <p:txBody>
          <a:bodyPr>
            <a:normAutofit fontScale="90000"/>
          </a:bodyPr>
          <a:lstStyle/>
          <a:p>
            <a:r>
              <a:rPr lang="sl-SI" sz="3600" dirty="0"/>
              <a:t>OB KLIKU NA KLAVIR BOŠ PRISLUHNIL GLASBI.</a:t>
            </a:r>
            <a:br>
              <a:rPr lang="sl-SI" sz="3600" dirty="0"/>
            </a:br>
            <a:r>
              <a:rPr lang="sl-SI" sz="3600" dirty="0"/>
              <a:t>OB TEM </a:t>
            </a:r>
            <a:r>
              <a:rPr lang="sl-SI" sz="3600" dirty="0" smtClean="0"/>
              <a:t>PREMISLI, </a:t>
            </a:r>
            <a:r>
              <a:rPr lang="sl-SI" sz="3600" dirty="0"/>
              <a:t>NA KAJ TE SPOMINJA? KAKŠNA SE TI ZDI GLASBA? </a:t>
            </a:r>
            <a:br>
              <a:rPr lang="sl-SI" sz="3600" dirty="0"/>
            </a:br>
            <a:r>
              <a:rPr lang="sl-SI" sz="3600" dirty="0"/>
              <a:t>ŽE </a:t>
            </a:r>
            <a:r>
              <a:rPr lang="sl-SI" sz="3600" dirty="0" smtClean="0"/>
              <a:t>VEŠ, </a:t>
            </a:r>
            <a:r>
              <a:rPr lang="sl-SI" sz="3600" dirty="0"/>
              <a:t>KATERO PESEM SE BOMO UČILI?</a:t>
            </a:r>
          </a:p>
        </p:txBody>
      </p:sp>
      <p:pic>
        <p:nvPicPr>
          <p:cNvPr id="4" name="INST_POTOCEK_01">
            <a:hlinkClick r:id="" action="ppaction://media"/>
            <a:extLst>
              <a:ext uri="{FF2B5EF4-FFF2-40B4-BE49-F238E27FC236}">
                <a16:creationId xmlns:a16="http://schemas.microsoft.com/office/drawing/2014/main" id="{F63456B5-698F-4ED2-A551-94532CDD7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7652" y="51156"/>
            <a:ext cx="899469" cy="899469"/>
          </a:xfrm>
          <a:prstGeom prst="rect">
            <a:avLst/>
          </a:prstGeom>
        </p:spPr>
      </p:pic>
      <p:pic>
        <p:nvPicPr>
          <p:cNvPr id="5" name="Picture 2" descr="Ruscello Illustrazioni, Vettoriali E Clipart Stock – (1,536 ...">
            <a:extLst>
              <a:ext uri="{FF2B5EF4-FFF2-40B4-BE49-F238E27FC236}">
                <a16:creationId xmlns:a16="http://schemas.microsoft.com/office/drawing/2014/main" id="{F8037BB7-4B8F-4F25-9F76-96C4AB83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4" y="3246453"/>
            <a:ext cx="2517522" cy="18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76255E91-3880-49D8-9165-8DAE24C5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65" y="2909248"/>
            <a:ext cx="2384007" cy="2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ountain png clipart #36223 - Free Icons and PNG Backgrounds">
            <a:extLst>
              <a:ext uri="{FF2B5EF4-FFF2-40B4-BE49-F238E27FC236}">
                <a16:creationId xmlns:a16="http://schemas.microsoft.com/office/drawing/2014/main" id="{55D855BB-319B-482C-A910-476D257A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35" y="3208424"/>
            <a:ext cx="2479627" cy="156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B1035211-FDD4-4D12-9819-9C6C7CE3931A}"/>
              </a:ext>
            </a:extLst>
          </p:cNvPr>
          <p:cNvGrpSpPr/>
          <p:nvPr/>
        </p:nvGrpSpPr>
        <p:grpSpPr>
          <a:xfrm>
            <a:off x="8098664" y="3423394"/>
            <a:ext cx="2197737" cy="2080269"/>
            <a:chOff x="2665928" y="1645627"/>
            <a:chExt cx="4456090" cy="4267519"/>
          </a:xfrm>
        </p:grpSpPr>
        <p:pic>
          <p:nvPicPr>
            <p:cNvPr id="9" name="Picture 14" descr="Il canto degli uccelli all'alba - Focus.it">
              <a:extLst>
                <a:ext uri="{FF2B5EF4-FFF2-40B4-BE49-F238E27FC236}">
                  <a16:creationId xmlns:a16="http://schemas.microsoft.com/office/drawing/2014/main" id="{3350B52F-30E7-422F-8F18-A9721BE79F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5"/>
            <a:stretch/>
          </p:blipFill>
          <p:spPr bwMode="auto">
            <a:xfrm>
              <a:off x="2665928" y="1645627"/>
              <a:ext cx="4456090" cy="426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Il canto degli uccelli all'alba - Focus.it">
              <a:extLst>
                <a:ext uri="{FF2B5EF4-FFF2-40B4-BE49-F238E27FC236}">
                  <a16:creationId xmlns:a16="http://schemas.microsoft.com/office/drawing/2014/main" id="{97CFA66D-F63A-46A7-AF14-7B681B93FC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64" b="75542" l="67937" r="86032">
                          <a14:foregroundMark x1="74762" y1="66563" x2="74444" y2="74923"/>
                          <a14:foregroundMark x1="76984" y1="68111" x2="77302" y2="73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7" t="26360" r="11730" b="23646"/>
            <a:stretch/>
          </p:blipFill>
          <p:spPr bwMode="auto">
            <a:xfrm flipH="1">
              <a:off x="4018403" y="3504976"/>
              <a:ext cx="920645" cy="105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2" descr="Las 52 mejores imágenes de Tiempo y días semana | Tiempo ...">
            <a:extLst>
              <a:ext uri="{FF2B5EF4-FFF2-40B4-BE49-F238E27FC236}">
                <a16:creationId xmlns:a16="http://schemas.microsoft.com/office/drawing/2014/main" id="{63024D6A-510B-4B98-8BC1-ED6ECDFB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160" y="2315596"/>
            <a:ext cx="1785656" cy="17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06DF9C3-C6AB-432D-8398-FED07735C460}"/>
              </a:ext>
            </a:extLst>
          </p:cNvPr>
          <p:cNvGrpSpPr/>
          <p:nvPr/>
        </p:nvGrpSpPr>
        <p:grpSpPr>
          <a:xfrm>
            <a:off x="10776802" y="5779826"/>
            <a:ext cx="1383669" cy="1078174"/>
            <a:chOff x="10776802" y="5779826"/>
            <a:chExt cx="1383669" cy="1078174"/>
          </a:xfrm>
        </p:grpSpPr>
        <p:pic>
          <p:nvPicPr>
            <p:cNvPr id="1026" name="Picture 2" descr="Boy with a backpack looking at a direction sign | Premium Vector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8AB4425B-686A-487F-9B1B-B49EF680A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Pravokotnik 12">
              <a:extLst>
                <a:ext uri="{FF2B5EF4-FFF2-40B4-BE49-F238E27FC236}">
                  <a16:creationId xmlns:a16="http://schemas.microsoft.com/office/drawing/2014/main" id="{2EE3E319-998C-4630-A5B5-FA6A6A7CB4FB}"/>
                </a:ext>
              </a:extLst>
            </p:cNvPr>
            <p:cNvSpPr/>
            <p:nvPr/>
          </p:nvSpPr>
          <p:spPr>
            <a:xfrm rot="21009965">
              <a:off x="11393579" y="6020604"/>
              <a:ext cx="7409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NAPREJ</a:t>
              </a:r>
            </a:p>
          </p:txBody>
        </p:sp>
      </p:grpSp>
      <p:pic>
        <p:nvPicPr>
          <p:cNvPr id="20" name="Zvok 1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CE369B-95F3-4612-ACF5-BC73B806A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826" y="129089"/>
            <a:ext cx="9144000" cy="629164"/>
          </a:xfrm>
        </p:spPr>
        <p:txBody>
          <a:bodyPr>
            <a:noAutofit/>
          </a:bodyPr>
          <a:lstStyle/>
          <a:p>
            <a:r>
              <a:rPr lang="sl-SI" sz="4400" b="1" dirty="0">
                <a:solidFill>
                  <a:srgbClr val="0070C0"/>
                </a:solidFill>
              </a:rPr>
              <a:t>POTOČEK  </a:t>
            </a:r>
            <a:r>
              <a:rPr lang="sl-SI" sz="2000" b="1" dirty="0">
                <a:solidFill>
                  <a:srgbClr val="0070C0"/>
                </a:solidFill>
              </a:rPr>
              <a:t>(JANEZ BITENC)</a:t>
            </a:r>
            <a:endParaRPr lang="sl-SI" sz="4400" b="1" dirty="0">
              <a:solidFill>
                <a:srgbClr val="0070C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A960B0-3C74-484A-B815-338D47137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800" y="1332674"/>
            <a:ext cx="11037194" cy="5325677"/>
          </a:xfrm>
        </p:spPr>
        <p:txBody>
          <a:bodyPr>
            <a:noAutofit/>
          </a:bodyPr>
          <a:lstStyle/>
          <a:p>
            <a:pPr algn="l"/>
            <a:r>
              <a:rPr lang="sl-SI" dirty="0"/>
              <a:t>                              POSTOJ IN POVEJ, KJE                             JE TVOJ MI POVEJ.</a:t>
            </a:r>
          </a:p>
          <a:p>
            <a:pPr algn="l"/>
            <a:endParaRPr lang="sl-SI" dirty="0"/>
          </a:p>
          <a:p>
            <a:r>
              <a:rPr lang="sl-SI" dirty="0"/>
              <a:t> </a:t>
            </a:r>
          </a:p>
          <a:p>
            <a:pPr algn="l"/>
            <a:r>
              <a:rPr lang="sl-SI" dirty="0"/>
              <a:t>MOJ                          JE TAM POD                     , KJER                             VESELO POJO.</a:t>
            </a:r>
          </a:p>
          <a:p>
            <a:r>
              <a:rPr lang="sl-SI" dirty="0"/>
              <a:t> </a:t>
            </a:r>
          </a:p>
          <a:p>
            <a:pPr algn="l"/>
            <a:endParaRPr lang="sl-SI" dirty="0"/>
          </a:p>
          <a:p>
            <a:pPr algn="l"/>
            <a:r>
              <a:rPr lang="sl-SI" dirty="0"/>
              <a:t>ZAKAJ  PA  NEMIRNO  HITIŠ, OD                          IN                               BEŽIŠ?</a:t>
            </a:r>
          </a:p>
          <a:p>
            <a:pPr algn="l"/>
            <a:endParaRPr lang="sl-SI" dirty="0"/>
          </a:p>
          <a:p>
            <a:r>
              <a:rPr lang="sl-SI" dirty="0"/>
              <a:t> </a:t>
            </a:r>
          </a:p>
          <a:p>
            <a:pPr algn="l"/>
            <a:r>
              <a:rPr lang="sl-SI" dirty="0"/>
              <a:t>SAJ  VRNEM  SE  SPET  POD                    ,  KO                           NAMOČI ZEMLJO.</a:t>
            </a:r>
          </a:p>
          <a:p>
            <a:pPr algn="l"/>
            <a:endParaRPr lang="sl-SI" dirty="0"/>
          </a:p>
          <a:p>
            <a:endParaRPr lang="sl-SI" sz="700" dirty="0"/>
          </a:p>
        </p:txBody>
      </p:sp>
      <p:pic>
        <p:nvPicPr>
          <p:cNvPr id="1026" name="Picture 2" descr="Ruscello Illustrazioni, Vettoriali E Clipart Stock – (1,536 ...">
            <a:extLst>
              <a:ext uri="{FF2B5EF4-FFF2-40B4-BE49-F238E27FC236}">
                <a16:creationId xmlns:a16="http://schemas.microsoft.com/office/drawing/2014/main" id="{A991799C-4024-44A0-8F6D-5796EF7E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04" y="1051902"/>
            <a:ext cx="1540654" cy="11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55E791E6-7804-4658-9E92-9AD0B01C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76" y="867188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untain png clipart #36223 - Free Icons and PNG Backgrounds">
            <a:extLst>
              <a:ext uri="{FF2B5EF4-FFF2-40B4-BE49-F238E27FC236}">
                <a16:creationId xmlns:a16="http://schemas.microsoft.com/office/drawing/2014/main" id="{FC8EBB16-94B2-46DF-88F1-06E2F25E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09" y="2480936"/>
            <a:ext cx="1444495" cy="9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9DC7525A-5824-4A52-9C74-0F0199F1FE62}"/>
              </a:ext>
            </a:extLst>
          </p:cNvPr>
          <p:cNvGrpSpPr/>
          <p:nvPr/>
        </p:nvGrpSpPr>
        <p:grpSpPr>
          <a:xfrm>
            <a:off x="7146249" y="2193368"/>
            <a:ext cx="1644323" cy="1502340"/>
            <a:chOff x="2665928" y="1645627"/>
            <a:chExt cx="4456090" cy="4267519"/>
          </a:xfrm>
        </p:grpSpPr>
        <p:pic>
          <p:nvPicPr>
            <p:cNvPr id="1038" name="Picture 14" descr="Il canto degli uccelli all'alba - Focus.it">
              <a:extLst>
                <a:ext uri="{FF2B5EF4-FFF2-40B4-BE49-F238E27FC236}">
                  <a16:creationId xmlns:a16="http://schemas.microsoft.com/office/drawing/2014/main" id="{E7E382FA-C199-4E12-8B6D-40285F209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5"/>
            <a:stretch/>
          </p:blipFill>
          <p:spPr bwMode="auto">
            <a:xfrm>
              <a:off x="2665928" y="1645627"/>
              <a:ext cx="4456090" cy="426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Il canto degli uccelli all'alba - Focus.it">
              <a:extLst>
                <a:ext uri="{FF2B5EF4-FFF2-40B4-BE49-F238E27FC236}">
                  <a16:creationId xmlns:a16="http://schemas.microsoft.com/office/drawing/2014/main" id="{4C34B9E1-3E03-4D05-ADF9-71CC566E1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864" b="75542" l="67937" r="86032">
                          <a14:foregroundMark x1="74762" y1="66563" x2="74444" y2="74923"/>
                          <a14:foregroundMark x1="76984" y1="68111" x2="77302" y2="73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7" t="26360" r="11730" b="23646"/>
            <a:stretch/>
          </p:blipFill>
          <p:spPr bwMode="auto">
            <a:xfrm flipH="1">
              <a:off x="4018403" y="3504976"/>
              <a:ext cx="920645" cy="105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Las 52 mejores imágenes de Tiempo y días semana | Tiempo ...">
            <a:extLst>
              <a:ext uri="{FF2B5EF4-FFF2-40B4-BE49-F238E27FC236}">
                <a16:creationId xmlns:a16="http://schemas.microsoft.com/office/drawing/2014/main" id="{4143CEE3-0A19-4046-ABF0-22175226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18" y="5284587"/>
            <a:ext cx="1134819" cy="11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E453D7E-031D-44DC-8C7A-437AD7209302}"/>
              </a:ext>
            </a:extLst>
          </p:cNvPr>
          <p:cNvSpPr/>
          <p:nvPr/>
        </p:nvSpPr>
        <p:spPr>
          <a:xfrm>
            <a:off x="1015238" y="1251551"/>
            <a:ext cx="106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POTOČEK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11074E8-58B3-4038-B012-93992B080493}"/>
              </a:ext>
            </a:extLst>
          </p:cNvPr>
          <p:cNvSpPr/>
          <p:nvPr/>
        </p:nvSpPr>
        <p:spPr>
          <a:xfrm>
            <a:off x="6021093" y="86723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DOMEK</a:t>
            </a:r>
          </a:p>
        </p:txBody>
      </p:sp>
      <p:pic>
        <p:nvPicPr>
          <p:cNvPr id="19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D078E090-1D1D-49A2-82F2-7FDECBEA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55" y="2259933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otnik 19">
            <a:extLst>
              <a:ext uri="{FF2B5EF4-FFF2-40B4-BE49-F238E27FC236}">
                <a16:creationId xmlns:a16="http://schemas.microsoft.com/office/drawing/2014/main" id="{3F3FC934-420B-46D0-9B4D-619D94A68617}"/>
              </a:ext>
            </a:extLst>
          </p:cNvPr>
          <p:cNvSpPr/>
          <p:nvPr/>
        </p:nvSpPr>
        <p:spPr>
          <a:xfrm>
            <a:off x="1546826" y="2277859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DOMEK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E217AC79-1675-407F-8F3A-8C0B58616131}"/>
              </a:ext>
            </a:extLst>
          </p:cNvPr>
          <p:cNvSpPr/>
          <p:nvPr/>
        </p:nvSpPr>
        <p:spPr>
          <a:xfrm>
            <a:off x="4566033" y="2372112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GORO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48085F6-848B-45B6-866F-5BD298D8AE8A}"/>
              </a:ext>
            </a:extLst>
          </p:cNvPr>
          <p:cNvSpPr/>
          <p:nvPr/>
        </p:nvSpPr>
        <p:spPr>
          <a:xfrm>
            <a:off x="7058974" y="2438109"/>
            <a:ext cx="87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PTIČKI </a:t>
            </a:r>
          </a:p>
        </p:txBody>
      </p:sp>
      <p:pic>
        <p:nvPicPr>
          <p:cNvPr id="23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5ABB0B42-2393-448A-9DCF-FE4C89B6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75" y="3460974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9A9E90AD-564B-4733-9E4F-CF2B55553BC3}"/>
              </a:ext>
            </a:extLst>
          </p:cNvPr>
          <p:cNvSpPr/>
          <p:nvPr/>
        </p:nvSpPr>
        <p:spPr>
          <a:xfrm>
            <a:off x="4838721" y="352037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DOMA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673B7EC-DFBA-4361-9CCB-F793BA252EC1}"/>
              </a:ext>
            </a:extLst>
          </p:cNvPr>
          <p:cNvGrpSpPr/>
          <p:nvPr/>
        </p:nvGrpSpPr>
        <p:grpSpPr>
          <a:xfrm>
            <a:off x="7277415" y="3586790"/>
            <a:ext cx="1644323" cy="1502340"/>
            <a:chOff x="2665928" y="1645627"/>
            <a:chExt cx="4456090" cy="4267519"/>
          </a:xfrm>
        </p:grpSpPr>
        <p:pic>
          <p:nvPicPr>
            <p:cNvPr id="26" name="Picture 14" descr="Il canto degli uccelli all'alba - Focus.it">
              <a:extLst>
                <a:ext uri="{FF2B5EF4-FFF2-40B4-BE49-F238E27FC236}">
                  <a16:creationId xmlns:a16="http://schemas.microsoft.com/office/drawing/2014/main" id="{E00DA685-DE74-4C74-8C86-6A511F2D46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5"/>
            <a:stretch/>
          </p:blipFill>
          <p:spPr bwMode="auto">
            <a:xfrm>
              <a:off x="2665928" y="1645627"/>
              <a:ext cx="4456090" cy="426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Il canto degli uccelli all'alba - Focus.it">
              <a:extLst>
                <a:ext uri="{FF2B5EF4-FFF2-40B4-BE49-F238E27FC236}">
                  <a16:creationId xmlns:a16="http://schemas.microsoft.com/office/drawing/2014/main" id="{493B0E2C-83CC-4C07-852F-2D13234912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864" b="75542" l="67937" r="86032">
                          <a14:foregroundMark x1="74762" y1="66563" x2="74444" y2="74923"/>
                          <a14:foregroundMark x1="76984" y1="68111" x2="77302" y2="73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7" t="26360" r="11730" b="23646"/>
            <a:stretch/>
          </p:blipFill>
          <p:spPr bwMode="auto">
            <a:xfrm flipH="1">
              <a:off x="4018403" y="3504976"/>
              <a:ext cx="920645" cy="105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ravokotnik 8">
            <a:extLst>
              <a:ext uri="{FF2B5EF4-FFF2-40B4-BE49-F238E27FC236}">
                <a16:creationId xmlns:a16="http://schemas.microsoft.com/office/drawing/2014/main" id="{5B8B44D2-A47C-4B41-A3AA-7A8C95C2CA57}"/>
              </a:ext>
            </a:extLst>
          </p:cNvPr>
          <p:cNvSpPr/>
          <p:nvPr/>
        </p:nvSpPr>
        <p:spPr>
          <a:xfrm>
            <a:off x="7099529" y="3770509"/>
            <a:ext cx="109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PTIČKOV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7BA8CB6-9E93-49C3-B149-24CE4493CCE0}"/>
              </a:ext>
            </a:extLst>
          </p:cNvPr>
          <p:cNvSpPr/>
          <p:nvPr/>
        </p:nvSpPr>
        <p:spPr>
          <a:xfrm>
            <a:off x="4130949" y="5010634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GORO</a:t>
            </a:r>
          </a:p>
        </p:txBody>
      </p:sp>
      <p:pic>
        <p:nvPicPr>
          <p:cNvPr id="30" name="Picture 10" descr="Mountain png clipart #36223 - Free Icons and PNG Backgrounds">
            <a:extLst>
              <a:ext uri="{FF2B5EF4-FFF2-40B4-BE49-F238E27FC236}">
                <a16:creationId xmlns:a16="http://schemas.microsoft.com/office/drawing/2014/main" id="{6E1A7561-3EE9-43AC-B760-4875F04A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39" y="5234335"/>
            <a:ext cx="1444495" cy="9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7993A6C3-67D2-45D2-8DF7-6555D73BDB9D}"/>
              </a:ext>
            </a:extLst>
          </p:cNvPr>
          <p:cNvSpPr/>
          <p:nvPr/>
        </p:nvSpPr>
        <p:spPr>
          <a:xfrm>
            <a:off x="6398474" y="5110331"/>
            <a:ext cx="77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DEŽEK</a:t>
            </a:r>
          </a:p>
        </p:txBody>
      </p:sp>
      <p:pic>
        <p:nvPicPr>
          <p:cNvPr id="28" name="INST_POTOCEK_01">
            <a:hlinkClick r:id="" action="ppaction://media"/>
            <a:extLst>
              <a:ext uri="{FF2B5EF4-FFF2-40B4-BE49-F238E27FC236}">
                <a16:creationId xmlns:a16="http://schemas.microsoft.com/office/drawing/2014/main" id="{E86782C3-E77F-4CA2-B21B-D7555F085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7652" y="51156"/>
            <a:ext cx="899469" cy="899469"/>
          </a:xfrm>
          <a:prstGeom prst="rect">
            <a:avLst/>
          </a:prstGeom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099265D8-5D3D-4B66-A211-5736B8A4CC47}"/>
              </a:ext>
            </a:extLst>
          </p:cNvPr>
          <p:cNvGrpSpPr/>
          <p:nvPr/>
        </p:nvGrpSpPr>
        <p:grpSpPr>
          <a:xfrm>
            <a:off x="10776802" y="5779826"/>
            <a:ext cx="1383669" cy="1078174"/>
            <a:chOff x="10776802" y="5779826"/>
            <a:chExt cx="1383669" cy="1078174"/>
          </a:xfrm>
        </p:grpSpPr>
        <p:pic>
          <p:nvPicPr>
            <p:cNvPr id="32" name="Picture 2" descr="Boy with a backpack looking at a direction sign | Premium Vector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AE3987FE-CADE-4783-A9FB-8827BA146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Pravokotnik 32">
              <a:extLst>
                <a:ext uri="{FF2B5EF4-FFF2-40B4-BE49-F238E27FC236}">
                  <a16:creationId xmlns:a16="http://schemas.microsoft.com/office/drawing/2014/main" id="{8F940127-63AE-4D20-94F0-A1921AB61807}"/>
                </a:ext>
              </a:extLst>
            </p:cNvPr>
            <p:cNvSpPr/>
            <p:nvPr/>
          </p:nvSpPr>
          <p:spPr>
            <a:xfrm rot="21009965">
              <a:off x="11393579" y="6020604"/>
              <a:ext cx="7409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NAPREJ</a:t>
              </a:r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37EA1D8-8293-48EE-8DCA-7F74BC165589}"/>
              </a:ext>
            </a:extLst>
          </p:cNvPr>
          <p:cNvGrpSpPr/>
          <p:nvPr/>
        </p:nvGrpSpPr>
        <p:grpSpPr>
          <a:xfrm flipH="1">
            <a:off x="-5144" y="5779826"/>
            <a:ext cx="1383669" cy="1078174"/>
            <a:chOff x="10776802" y="5779826"/>
            <a:chExt cx="1383669" cy="1078174"/>
          </a:xfrm>
        </p:grpSpPr>
        <p:pic>
          <p:nvPicPr>
            <p:cNvPr id="35" name="Picture 2" descr="Boy with a backpack looking at a direction sign | Premium Vector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95A59042-F9BA-45C6-B9A2-84674D8A8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Pravokotnik 35">
              <a:extLst>
                <a:ext uri="{FF2B5EF4-FFF2-40B4-BE49-F238E27FC236}">
                  <a16:creationId xmlns:a16="http://schemas.microsoft.com/office/drawing/2014/main" id="{129BC555-6E29-4CA6-B871-22E67E81D7C8}"/>
                </a:ext>
              </a:extLst>
            </p:cNvPr>
            <p:cNvSpPr/>
            <p:nvPr/>
          </p:nvSpPr>
          <p:spPr>
            <a:xfrm rot="21009965">
              <a:off x="11438751" y="6020604"/>
              <a:ext cx="6505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NAZAJ</a:t>
              </a:r>
            </a:p>
          </p:txBody>
        </p:sp>
      </p:grpSp>
      <p:pic>
        <p:nvPicPr>
          <p:cNvPr id="17" name="Zvok 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CE369B-95F3-4612-ACF5-BC73B806A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826" y="129089"/>
            <a:ext cx="9144000" cy="629164"/>
          </a:xfrm>
        </p:spPr>
        <p:txBody>
          <a:bodyPr>
            <a:noAutofit/>
          </a:bodyPr>
          <a:lstStyle/>
          <a:p>
            <a:r>
              <a:rPr lang="sl-SI" sz="4400" b="1" dirty="0">
                <a:solidFill>
                  <a:srgbClr val="0070C0"/>
                </a:solidFill>
              </a:rPr>
              <a:t>POTOČEK</a:t>
            </a:r>
            <a:r>
              <a:rPr lang="sl-SI" sz="4800" b="1" dirty="0">
                <a:solidFill>
                  <a:srgbClr val="0070C0"/>
                </a:solidFill>
              </a:rPr>
              <a:t> </a:t>
            </a:r>
            <a:r>
              <a:rPr lang="sl-SI" sz="2000" b="1" dirty="0">
                <a:solidFill>
                  <a:srgbClr val="0070C0"/>
                </a:solidFill>
              </a:rPr>
              <a:t>(JANEZ BITENC)</a:t>
            </a:r>
            <a:endParaRPr lang="sl-SI" sz="4800" b="1" dirty="0">
              <a:solidFill>
                <a:srgbClr val="0070C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A960B0-3C74-484A-B815-338D47137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801" y="1184764"/>
            <a:ext cx="11037194" cy="5325677"/>
          </a:xfrm>
        </p:spPr>
        <p:txBody>
          <a:bodyPr>
            <a:noAutofit/>
          </a:bodyPr>
          <a:lstStyle/>
          <a:p>
            <a:pPr algn="l"/>
            <a:r>
              <a:rPr lang="sl-SI" dirty="0"/>
              <a:t>                              POSTOJ IN POVEJ, KJE                             JE TVOJ MI POVEJ.</a:t>
            </a:r>
          </a:p>
          <a:p>
            <a:pPr algn="l"/>
            <a:endParaRPr lang="sl-SI" dirty="0"/>
          </a:p>
          <a:p>
            <a:r>
              <a:rPr lang="sl-SI" dirty="0"/>
              <a:t> </a:t>
            </a:r>
          </a:p>
          <a:p>
            <a:pPr algn="l"/>
            <a:r>
              <a:rPr lang="sl-SI" dirty="0"/>
              <a:t>MOJ                          JE TAM POD                     , KJER                              VESELO POJO.</a:t>
            </a:r>
          </a:p>
          <a:p>
            <a:r>
              <a:rPr lang="sl-SI" dirty="0"/>
              <a:t> </a:t>
            </a:r>
          </a:p>
          <a:p>
            <a:pPr algn="l"/>
            <a:endParaRPr lang="sl-SI" dirty="0"/>
          </a:p>
          <a:p>
            <a:pPr algn="l"/>
            <a:r>
              <a:rPr lang="sl-SI" dirty="0"/>
              <a:t>ZAKAJ  PA  NEMIRNO  HITIŠ, OD                          IN                                  BEŽIŠ?</a:t>
            </a:r>
          </a:p>
          <a:p>
            <a:pPr algn="l"/>
            <a:endParaRPr lang="sl-SI" dirty="0"/>
          </a:p>
          <a:p>
            <a:r>
              <a:rPr lang="sl-SI" dirty="0"/>
              <a:t> </a:t>
            </a:r>
          </a:p>
          <a:p>
            <a:pPr algn="l"/>
            <a:r>
              <a:rPr lang="sl-SI" dirty="0"/>
              <a:t>SAJ  VRNEM  SE  SPET  POD                    ,  KO                           NAMOČI ZEMLJO.</a:t>
            </a:r>
          </a:p>
          <a:p>
            <a:pPr algn="l"/>
            <a:endParaRPr lang="sl-SI" dirty="0"/>
          </a:p>
          <a:p>
            <a:endParaRPr lang="sl-SI" sz="700" dirty="0"/>
          </a:p>
        </p:txBody>
      </p:sp>
      <p:pic>
        <p:nvPicPr>
          <p:cNvPr id="1026" name="Picture 2" descr="Ruscello Illustrazioni, Vettoriali E Clipart Stock – (1,536 ...">
            <a:extLst>
              <a:ext uri="{FF2B5EF4-FFF2-40B4-BE49-F238E27FC236}">
                <a16:creationId xmlns:a16="http://schemas.microsoft.com/office/drawing/2014/main" id="{A991799C-4024-44A0-8F6D-5796EF7E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99" y="931523"/>
            <a:ext cx="1540654" cy="111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55E791E6-7804-4658-9E92-9AD0B01C1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58" y="674326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untain png clipart #36223 - Free Icons and PNG Backgrounds">
            <a:extLst>
              <a:ext uri="{FF2B5EF4-FFF2-40B4-BE49-F238E27FC236}">
                <a16:creationId xmlns:a16="http://schemas.microsoft.com/office/drawing/2014/main" id="{FC8EBB16-94B2-46DF-88F1-06E2F25E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77" y="2450051"/>
            <a:ext cx="1444495" cy="9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9DC7525A-5824-4A52-9C74-0F0199F1FE62}"/>
              </a:ext>
            </a:extLst>
          </p:cNvPr>
          <p:cNvGrpSpPr/>
          <p:nvPr/>
        </p:nvGrpSpPr>
        <p:grpSpPr>
          <a:xfrm>
            <a:off x="7236522" y="2043592"/>
            <a:ext cx="1644323" cy="1502340"/>
            <a:chOff x="2665928" y="1645627"/>
            <a:chExt cx="4456090" cy="4267519"/>
          </a:xfrm>
        </p:grpSpPr>
        <p:pic>
          <p:nvPicPr>
            <p:cNvPr id="1038" name="Picture 14" descr="Il canto degli uccelli all'alba - Focus.it">
              <a:extLst>
                <a:ext uri="{FF2B5EF4-FFF2-40B4-BE49-F238E27FC236}">
                  <a16:creationId xmlns:a16="http://schemas.microsoft.com/office/drawing/2014/main" id="{E7E382FA-C199-4E12-8B6D-40285F209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5"/>
            <a:stretch/>
          </p:blipFill>
          <p:spPr bwMode="auto">
            <a:xfrm>
              <a:off x="2665928" y="1645627"/>
              <a:ext cx="4456090" cy="426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Il canto degli uccelli all'alba - Focus.it">
              <a:extLst>
                <a:ext uri="{FF2B5EF4-FFF2-40B4-BE49-F238E27FC236}">
                  <a16:creationId xmlns:a16="http://schemas.microsoft.com/office/drawing/2014/main" id="{4C34B9E1-3E03-4D05-ADF9-71CC566E16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864" b="75542" l="67937" r="86032">
                          <a14:foregroundMark x1="74762" y1="66563" x2="74444" y2="74923"/>
                          <a14:foregroundMark x1="76984" y1="68111" x2="77302" y2="73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7" t="26360" r="11730" b="23646"/>
            <a:stretch/>
          </p:blipFill>
          <p:spPr bwMode="auto">
            <a:xfrm flipH="1">
              <a:off x="4018403" y="3504976"/>
              <a:ext cx="920645" cy="105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6" name="Picture 22" descr="Las 52 mejores imágenes de Tiempo y días semana | Tiempo ...">
            <a:extLst>
              <a:ext uri="{FF2B5EF4-FFF2-40B4-BE49-F238E27FC236}">
                <a16:creationId xmlns:a16="http://schemas.microsoft.com/office/drawing/2014/main" id="{4143CEE3-0A19-4046-ABF0-22175226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13" y="5179283"/>
            <a:ext cx="1134819" cy="113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E453D7E-031D-44DC-8C7A-437AD7209302}"/>
              </a:ext>
            </a:extLst>
          </p:cNvPr>
          <p:cNvSpPr/>
          <p:nvPr/>
        </p:nvSpPr>
        <p:spPr>
          <a:xfrm>
            <a:off x="1142200" y="1037679"/>
            <a:ext cx="106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POTOČEK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11074E8-58B3-4038-B012-93992B080493}"/>
              </a:ext>
            </a:extLst>
          </p:cNvPr>
          <p:cNvSpPr/>
          <p:nvPr/>
        </p:nvSpPr>
        <p:spPr>
          <a:xfrm>
            <a:off x="5795985" y="716396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DOMEK</a:t>
            </a:r>
          </a:p>
        </p:txBody>
      </p:sp>
      <p:pic>
        <p:nvPicPr>
          <p:cNvPr id="19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D078E090-1D1D-49A2-82F2-7FDECBEA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80" y="2161344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otnik 19">
            <a:extLst>
              <a:ext uri="{FF2B5EF4-FFF2-40B4-BE49-F238E27FC236}">
                <a16:creationId xmlns:a16="http://schemas.microsoft.com/office/drawing/2014/main" id="{3F3FC934-420B-46D0-9B4D-619D94A68617}"/>
              </a:ext>
            </a:extLst>
          </p:cNvPr>
          <p:cNvSpPr/>
          <p:nvPr/>
        </p:nvSpPr>
        <p:spPr>
          <a:xfrm>
            <a:off x="1599784" y="2184341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DOMEK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E217AC79-1675-407F-8F3A-8C0B58616131}"/>
              </a:ext>
            </a:extLst>
          </p:cNvPr>
          <p:cNvSpPr/>
          <p:nvPr/>
        </p:nvSpPr>
        <p:spPr>
          <a:xfrm>
            <a:off x="4771606" y="2265385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GORO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48085F6-848B-45B6-866F-5BD298D8AE8A}"/>
              </a:ext>
            </a:extLst>
          </p:cNvPr>
          <p:cNvSpPr/>
          <p:nvPr/>
        </p:nvSpPr>
        <p:spPr>
          <a:xfrm>
            <a:off x="7023192" y="2306400"/>
            <a:ext cx="87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PTIČKI </a:t>
            </a:r>
          </a:p>
        </p:txBody>
      </p:sp>
      <p:pic>
        <p:nvPicPr>
          <p:cNvPr id="23" name="Picture 8" descr="어떤 집에서 살래? 20대 총선 주거공약 대해부 | 경실련">
            <a:extLst>
              <a:ext uri="{FF2B5EF4-FFF2-40B4-BE49-F238E27FC236}">
                <a16:creationId xmlns:a16="http://schemas.microsoft.com/office/drawing/2014/main" id="{5ABB0B42-2393-448A-9DCF-FE4C89B6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855" y="3510779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avokotnik 23">
            <a:extLst>
              <a:ext uri="{FF2B5EF4-FFF2-40B4-BE49-F238E27FC236}">
                <a16:creationId xmlns:a16="http://schemas.microsoft.com/office/drawing/2014/main" id="{9A9E90AD-564B-4733-9E4F-CF2B55553BC3}"/>
              </a:ext>
            </a:extLst>
          </p:cNvPr>
          <p:cNvSpPr/>
          <p:nvPr/>
        </p:nvSpPr>
        <p:spPr>
          <a:xfrm>
            <a:off x="4916756" y="3556393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DOMA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673B7EC-DFBA-4361-9CCB-F793BA252EC1}"/>
              </a:ext>
            </a:extLst>
          </p:cNvPr>
          <p:cNvGrpSpPr/>
          <p:nvPr/>
        </p:nvGrpSpPr>
        <p:grpSpPr>
          <a:xfrm>
            <a:off x="7397707" y="3480605"/>
            <a:ext cx="1644323" cy="1502340"/>
            <a:chOff x="2665928" y="1645627"/>
            <a:chExt cx="4456090" cy="4267519"/>
          </a:xfrm>
        </p:grpSpPr>
        <p:pic>
          <p:nvPicPr>
            <p:cNvPr id="26" name="Picture 14" descr="Il canto degli uccelli all'alba - Focus.it">
              <a:extLst>
                <a:ext uri="{FF2B5EF4-FFF2-40B4-BE49-F238E27FC236}">
                  <a16:creationId xmlns:a16="http://schemas.microsoft.com/office/drawing/2014/main" id="{E00DA685-DE74-4C74-8C86-6A511F2D46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65"/>
            <a:stretch/>
          </p:blipFill>
          <p:spPr bwMode="auto">
            <a:xfrm>
              <a:off x="2665928" y="1645627"/>
              <a:ext cx="4456090" cy="4267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Il canto degli uccelli all'alba - Focus.it">
              <a:extLst>
                <a:ext uri="{FF2B5EF4-FFF2-40B4-BE49-F238E27FC236}">
                  <a16:creationId xmlns:a16="http://schemas.microsoft.com/office/drawing/2014/main" id="{493B0E2C-83CC-4C07-852F-2D13234912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864" b="75542" l="67937" r="86032">
                          <a14:foregroundMark x1="74762" y1="66563" x2="74444" y2="74923"/>
                          <a14:foregroundMark x1="76984" y1="68111" x2="77302" y2="73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07" t="26360" r="11730" b="23646"/>
            <a:stretch/>
          </p:blipFill>
          <p:spPr bwMode="auto">
            <a:xfrm flipH="1">
              <a:off x="4018403" y="3504976"/>
              <a:ext cx="920645" cy="1055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ravokotnik 8">
            <a:extLst>
              <a:ext uri="{FF2B5EF4-FFF2-40B4-BE49-F238E27FC236}">
                <a16:creationId xmlns:a16="http://schemas.microsoft.com/office/drawing/2014/main" id="{5B8B44D2-A47C-4B41-A3AA-7A8C95C2CA57}"/>
              </a:ext>
            </a:extLst>
          </p:cNvPr>
          <p:cNvSpPr/>
          <p:nvPr/>
        </p:nvSpPr>
        <p:spPr>
          <a:xfrm>
            <a:off x="7089504" y="3600225"/>
            <a:ext cx="1091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 PTIČKOV 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7BA8CB6-9E93-49C3-B149-24CE4493CCE0}"/>
              </a:ext>
            </a:extLst>
          </p:cNvPr>
          <p:cNvSpPr/>
          <p:nvPr/>
        </p:nvSpPr>
        <p:spPr>
          <a:xfrm>
            <a:off x="4299968" y="5057914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GORO</a:t>
            </a:r>
          </a:p>
        </p:txBody>
      </p:sp>
      <p:pic>
        <p:nvPicPr>
          <p:cNvPr id="30" name="Picture 10" descr="Mountain png clipart #36223 - Free Icons and PNG Backgrounds">
            <a:extLst>
              <a:ext uri="{FF2B5EF4-FFF2-40B4-BE49-F238E27FC236}">
                <a16:creationId xmlns:a16="http://schemas.microsoft.com/office/drawing/2014/main" id="{6E1A7561-3EE9-43AC-B760-4875F04A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79" y="5261726"/>
            <a:ext cx="1444495" cy="9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7993A6C3-67D2-45D2-8DF7-6555D73BDB9D}"/>
              </a:ext>
            </a:extLst>
          </p:cNvPr>
          <p:cNvSpPr/>
          <p:nvPr/>
        </p:nvSpPr>
        <p:spPr>
          <a:xfrm>
            <a:off x="6389037" y="5064682"/>
            <a:ext cx="778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DEŽEK</a:t>
            </a:r>
          </a:p>
        </p:txBody>
      </p:sp>
      <p:pic>
        <p:nvPicPr>
          <p:cNvPr id="13" name="POTOCEK_01">
            <a:hlinkClick r:id="" action="ppaction://media"/>
            <a:extLst>
              <a:ext uri="{FF2B5EF4-FFF2-40B4-BE49-F238E27FC236}">
                <a16:creationId xmlns:a16="http://schemas.microsoft.com/office/drawing/2014/main" id="{38477994-7273-4259-B450-37DEBC2E7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650" y="75638"/>
            <a:ext cx="1146707" cy="1146707"/>
          </a:xfrm>
          <a:prstGeom prst="rect">
            <a:avLst/>
          </a:prstGeom>
        </p:spPr>
      </p:pic>
      <p:grpSp>
        <p:nvGrpSpPr>
          <p:cNvPr id="33" name="Skupina 32">
            <a:extLst>
              <a:ext uri="{FF2B5EF4-FFF2-40B4-BE49-F238E27FC236}">
                <a16:creationId xmlns:a16="http://schemas.microsoft.com/office/drawing/2014/main" id="{C2B9B74C-6B65-428C-AEA8-2373664FBAE5}"/>
              </a:ext>
            </a:extLst>
          </p:cNvPr>
          <p:cNvGrpSpPr/>
          <p:nvPr/>
        </p:nvGrpSpPr>
        <p:grpSpPr>
          <a:xfrm>
            <a:off x="10776802" y="5779826"/>
            <a:ext cx="1383669" cy="1078174"/>
            <a:chOff x="10776802" y="5779826"/>
            <a:chExt cx="1383669" cy="1078174"/>
          </a:xfrm>
        </p:grpSpPr>
        <p:pic>
          <p:nvPicPr>
            <p:cNvPr id="34" name="Picture 2" descr="Boy with a backpack looking at a direction sign | Premium Vector">
              <a:hlinkClick r:id="" action="ppaction://hlinkshowjump?jump=nextslide" highlightClick="1"/>
              <a:extLst>
                <a:ext uri="{FF2B5EF4-FFF2-40B4-BE49-F238E27FC236}">
                  <a16:creationId xmlns:a16="http://schemas.microsoft.com/office/drawing/2014/main" id="{E2BA08BE-1440-4214-BDCD-2F93EF3D41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Pravokotnik 34">
              <a:extLst>
                <a:ext uri="{FF2B5EF4-FFF2-40B4-BE49-F238E27FC236}">
                  <a16:creationId xmlns:a16="http://schemas.microsoft.com/office/drawing/2014/main" id="{30AB347A-B961-48B7-95EF-7FC84514F1FF}"/>
                </a:ext>
              </a:extLst>
            </p:cNvPr>
            <p:cNvSpPr/>
            <p:nvPr/>
          </p:nvSpPr>
          <p:spPr>
            <a:xfrm rot="21009965">
              <a:off x="11393579" y="6020604"/>
              <a:ext cx="7409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NAPREJ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B423C5EB-CE22-4517-90BF-0DB56BD8C8F4}"/>
              </a:ext>
            </a:extLst>
          </p:cNvPr>
          <p:cNvGrpSpPr/>
          <p:nvPr/>
        </p:nvGrpSpPr>
        <p:grpSpPr>
          <a:xfrm flipH="1">
            <a:off x="-5144" y="5779826"/>
            <a:ext cx="1383669" cy="1078174"/>
            <a:chOff x="10776802" y="5779826"/>
            <a:chExt cx="1383669" cy="1078174"/>
          </a:xfrm>
        </p:grpSpPr>
        <p:pic>
          <p:nvPicPr>
            <p:cNvPr id="40" name="Picture 2" descr="Boy with a backpack looking at a direction sign | Premium Vector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F1A425A6-E35D-4E88-90E0-3961C6D93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Pravokotnik 40">
              <a:extLst>
                <a:ext uri="{FF2B5EF4-FFF2-40B4-BE49-F238E27FC236}">
                  <a16:creationId xmlns:a16="http://schemas.microsoft.com/office/drawing/2014/main" id="{65CABD8B-3AA7-4A9F-8C39-1E7AC4B5CCC3}"/>
                </a:ext>
              </a:extLst>
            </p:cNvPr>
            <p:cNvSpPr/>
            <p:nvPr/>
          </p:nvSpPr>
          <p:spPr>
            <a:xfrm rot="21009965">
              <a:off x="11438751" y="6020604"/>
              <a:ext cx="6505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NAZAJ</a:t>
              </a:r>
            </a:p>
          </p:txBody>
        </p:sp>
      </p:grpSp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0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09F167C-D678-46C4-9D63-731F6114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863" y="502276"/>
            <a:ext cx="9248870" cy="5885645"/>
          </a:xfrm>
          <a:prstGeom prst="rect">
            <a:avLst/>
          </a:prstGeom>
        </p:spPr>
      </p:pic>
      <p:pic>
        <p:nvPicPr>
          <p:cNvPr id="6" name="POTOCEK_01">
            <a:hlinkClick r:id="" action="ppaction://media"/>
            <a:extLst>
              <a:ext uri="{FF2B5EF4-FFF2-40B4-BE49-F238E27FC236}">
                <a16:creationId xmlns:a16="http://schemas.microsoft.com/office/drawing/2014/main" id="{F1D67C0E-3920-4065-B511-C50B8B49F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650" y="75638"/>
            <a:ext cx="1146707" cy="1146707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283B531C-521F-4B0E-9C35-985D0F374ECB}"/>
              </a:ext>
            </a:extLst>
          </p:cNvPr>
          <p:cNvGrpSpPr/>
          <p:nvPr/>
        </p:nvGrpSpPr>
        <p:grpSpPr>
          <a:xfrm flipH="1">
            <a:off x="-5144" y="5779826"/>
            <a:ext cx="1383669" cy="1078174"/>
            <a:chOff x="10776802" y="5779826"/>
            <a:chExt cx="1383669" cy="1078174"/>
          </a:xfrm>
        </p:grpSpPr>
        <p:pic>
          <p:nvPicPr>
            <p:cNvPr id="8" name="Picture 2" descr="Boy with a backpack looking at a direction sign | Premium Vector">
              <a:hlinkClick r:id="" action="ppaction://hlinkshowjump?jump=previousslide" highlightClick="1"/>
              <a:extLst>
                <a:ext uri="{FF2B5EF4-FFF2-40B4-BE49-F238E27FC236}">
                  <a16:creationId xmlns:a16="http://schemas.microsoft.com/office/drawing/2014/main" id="{89533CDA-787B-4D7A-B996-41A24E7FE7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50" b="12329"/>
            <a:stretch/>
          </p:blipFill>
          <p:spPr bwMode="auto">
            <a:xfrm>
              <a:off x="10776802" y="5779826"/>
              <a:ext cx="1383669" cy="1078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Pravokotnik 8">
              <a:extLst>
                <a:ext uri="{FF2B5EF4-FFF2-40B4-BE49-F238E27FC236}">
                  <a16:creationId xmlns:a16="http://schemas.microsoft.com/office/drawing/2014/main" id="{5EFB0299-AFF7-4DA0-B199-0DC2D687E28E}"/>
                </a:ext>
              </a:extLst>
            </p:cNvPr>
            <p:cNvSpPr/>
            <p:nvPr/>
          </p:nvSpPr>
          <p:spPr>
            <a:xfrm rot="21009965">
              <a:off x="11438751" y="6020604"/>
              <a:ext cx="6505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sz="1400" dirty="0"/>
                <a:t>NAZAJ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42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68</Words>
  <Application>Microsoft Office PowerPoint</Application>
  <PresentationFormat>Širokozaslonsko</PresentationFormat>
  <Paragraphs>47</Paragraphs>
  <Slides>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OB KLIKU NA KLAVIR BOŠ PRISLUHNIL GLASBI. OB TEM PREMISLI, NA KAJ TE SPOMINJA? KAKŠNA SE TI ZDI GLASBA?  ŽE VEŠ, KATERO PESEM SE BOMO UČILI?</vt:lpstr>
      <vt:lpstr>POTOČEK  (JANEZ BITENC)</vt:lpstr>
      <vt:lpstr>POTOČEK (JANEZ BITENC)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POTOČEK</dc:title>
  <dc:creator>zlatka</dc:creator>
  <cp:lastModifiedBy>Luka</cp:lastModifiedBy>
  <cp:revision>13</cp:revision>
  <dcterms:created xsi:type="dcterms:W3CDTF">2020-05-05T16:31:16Z</dcterms:created>
  <dcterms:modified xsi:type="dcterms:W3CDTF">2020-05-11T15:02:32Z</dcterms:modified>
</cp:coreProperties>
</file>