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9" r:id="rId4"/>
    <p:sldId id="258" r:id="rId5"/>
    <p:sldId id="262" r:id="rId6"/>
    <p:sldId id="260" r:id="rId7"/>
    <p:sldId id="263" r:id="rId8"/>
    <p:sldId id="261" r:id="rId9"/>
    <p:sldId id="264" r:id="rId10"/>
    <p:sldId id="26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27B8DF0-8768-4081-8B54-750F8161CE83}" v="47" dt="2020-05-17T15:08:13.09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32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aj caserman" userId="bf8d7e51bb63ccc7" providerId="LiveId" clId="{427B8DF0-8768-4081-8B54-750F8161CE83}"/>
    <pc:docChg chg="custSel addSld delSld modSld sldOrd">
      <pc:chgData name="raj caserman" userId="bf8d7e51bb63ccc7" providerId="LiveId" clId="{427B8DF0-8768-4081-8B54-750F8161CE83}" dt="2020-05-17T15:08:30.148" v="2875" actId="14100"/>
      <pc:docMkLst>
        <pc:docMk/>
      </pc:docMkLst>
      <pc:sldChg chg="modSp">
        <pc:chgData name="raj caserman" userId="bf8d7e51bb63ccc7" providerId="LiveId" clId="{427B8DF0-8768-4081-8B54-750F8161CE83}" dt="2020-05-17T13:31:52.300" v="574" actId="20577"/>
        <pc:sldMkLst>
          <pc:docMk/>
          <pc:sldMk cId="3563290665" sldId="257"/>
        </pc:sldMkLst>
        <pc:spChg chg="mod">
          <ac:chgData name="raj caserman" userId="bf8d7e51bb63ccc7" providerId="LiveId" clId="{427B8DF0-8768-4081-8B54-750F8161CE83}" dt="2020-05-17T13:25:41.199" v="30" actId="20577"/>
          <ac:spMkLst>
            <pc:docMk/>
            <pc:sldMk cId="3563290665" sldId="257"/>
            <ac:spMk id="2" creationId="{CD16B344-9F0C-4CA0-9A7E-950E6FBFE329}"/>
          </ac:spMkLst>
        </pc:spChg>
        <pc:spChg chg="mod">
          <ac:chgData name="raj caserman" userId="bf8d7e51bb63ccc7" providerId="LiveId" clId="{427B8DF0-8768-4081-8B54-750F8161CE83}" dt="2020-05-17T13:31:52.300" v="574" actId="20577"/>
          <ac:spMkLst>
            <pc:docMk/>
            <pc:sldMk cId="3563290665" sldId="257"/>
            <ac:spMk id="3" creationId="{C97A3C0C-DD5F-41D7-BABB-BFD6A92DB2DC}"/>
          </ac:spMkLst>
        </pc:spChg>
      </pc:sldChg>
      <pc:sldChg chg="modSp ord">
        <pc:chgData name="raj caserman" userId="bf8d7e51bb63ccc7" providerId="LiveId" clId="{427B8DF0-8768-4081-8B54-750F8161CE83}" dt="2020-05-17T13:49:15.483" v="1443"/>
        <pc:sldMkLst>
          <pc:docMk/>
          <pc:sldMk cId="136009739" sldId="258"/>
        </pc:sldMkLst>
        <pc:spChg chg="mod">
          <ac:chgData name="raj caserman" userId="bf8d7e51bb63ccc7" providerId="LiveId" clId="{427B8DF0-8768-4081-8B54-750F8161CE83}" dt="2020-05-17T13:46:34.641" v="1438" actId="207"/>
          <ac:spMkLst>
            <pc:docMk/>
            <pc:sldMk cId="136009739" sldId="258"/>
            <ac:spMk id="2" creationId="{92D8A18C-B755-4240-B953-76C9B11A64AD}"/>
          </ac:spMkLst>
        </pc:spChg>
        <pc:spChg chg="mod">
          <ac:chgData name="raj caserman" userId="bf8d7e51bb63ccc7" providerId="LiveId" clId="{427B8DF0-8768-4081-8B54-750F8161CE83}" dt="2020-05-17T13:47:00.264" v="1441" actId="207"/>
          <ac:spMkLst>
            <pc:docMk/>
            <pc:sldMk cId="136009739" sldId="258"/>
            <ac:spMk id="3" creationId="{07A96AE1-5277-4AEB-A28D-338D4E3ADEFC}"/>
          </ac:spMkLst>
        </pc:spChg>
      </pc:sldChg>
      <pc:sldChg chg="addSp delSp modSp">
        <pc:chgData name="raj caserman" userId="bf8d7e51bb63ccc7" providerId="LiveId" clId="{427B8DF0-8768-4081-8B54-750F8161CE83}" dt="2020-05-17T14:56:38.694" v="2805" actId="1076"/>
        <pc:sldMkLst>
          <pc:docMk/>
          <pc:sldMk cId="3055091502" sldId="259"/>
        </pc:sldMkLst>
        <pc:spChg chg="del">
          <ac:chgData name="raj caserman" userId="bf8d7e51bb63ccc7" providerId="LiveId" clId="{427B8DF0-8768-4081-8B54-750F8161CE83}" dt="2020-05-17T14:55:31.001" v="2793"/>
          <ac:spMkLst>
            <pc:docMk/>
            <pc:sldMk cId="3055091502" sldId="259"/>
            <ac:spMk id="3" creationId="{FD9B33CB-E2D8-4E31-8E46-953F419FA1AC}"/>
          </ac:spMkLst>
        </pc:spChg>
        <pc:picChg chg="add mod">
          <ac:chgData name="raj caserman" userId="bf8d7e51bb63ccc7" providerId="LiveId" clId="{427B8DF0-8768-4081-8B54-750F8161CE83}" dt="2020-05-17T14:56:38.694" v="2805" actId="1076"/>
          <ac:picMkLst>
            <pc:docMk/>
            <pc:sldMk cId="3055091502" sldId="259"/>
            <ac:picMk id="4" creationId="{2D2E097E-90D2-422D-82B8-7DCB927F1E9D}"/>
          </ac:picMkLst>
        </pc:picChg>
        <pc:picChg chg="add mod">
          <ac:chgData name="raj caserman" userId="bf8d7e51bb63ccc7" providerId="LiveId" clId="{427B8DF0-8768-4081-8B54-750F8161CE83}" dt="2020-05-17T14:56:00.543" v="2799" actId="14100"/>
          <ac:picMkLst>
            <pc:docMk/>
            <pc:sldMk cId="3055091502" sldId="259"/>
            <ac:picMk id="5" creationId="{781EAE20-403D-46E7-BC1B-214A2FA66AAD}"/>
          </ac:picMkLst>
        </pc:picChg>
        <pc:picChg chg="add mod">
          <ac:chgData name="raj caserman" userId="bf8d7e51bb63ccc7" providerId="LiveId" clId="{427B8DF0-8768-4081-8B54-750F8161CE83}" dt="2020-05-17T14:56:35.985" v="2804" actId="1076"/>
          <ac:picMkLst>
            <pc:docMk/>
            <pc:sldMk cId="3055091502" sldId="259"/>
            <ac:picMk id="6" creationId="{A815C105-93F3-4566-9519-831F86133CB4}"/>
          </ac:picMkLst>
        </pc:picChg>
      </pc:sldChg>
      <pc:sldChg chg="modSp ord">
        <pc:chgData name="raj caserman" userId="bf8d7e51bb63ccc7" providerId="LiveId" clId="{427B8DF0-8768-4081-8B54-750F8161CE83}" dt="2020-05-17T14:56:55.171" v="2808"/>
        <pc:sldMkLst>
          <pc:docMk/>
          <pc:sldMk cId="3991944071" sldId="260"/>
        </pc:sldMkLst>
        <pc:spChg chg="mod">
          <ac:chgData name="raj caserman" userId="bf8d7e51bb63ccc7" providerId="LiveId" clId="{427B8DF0-8768-4081-8B54-750F8161CE83}" dt="2020-05-17T13:52:10.266" v="1623" actId="20577"/>
          <ac:spMkLst>
            <pc:docMk/>
            <pc:sldMk cId="3991944071" sldId="260"/>
            <ac:spMk id="2" creationId="{DB628C5D-9936-4AA9-A38A-6EDF7958B0C0}"/>
          </ac:spMkLst>
        </pc:spChg>
        <pc:spChg chg="mod">
          <ac:chgData name="raj caserman" userId="bf8d7e51bb63ccc7" providerId="LiveId" clId="{427B8DF0-8768-4081-8B54-750F8161CE83}" dt="2020-05-17T14:01:25.298" v="1886" actId="20577"/>
          <ac:spMkLst>
            <pc:docMk/>
            <pc:sldMk cId="3991944071" sldId="260"/>
            <ac:spMk id="3" creationId="{CE8A0DC8-14CA-4F69-BED5-73A5CC2D39FE}"/>
          </ac:spMkLst>
        </pc:spChg>
      </pc:sldChg>
      <pc:sldChg chg="modSp ord">
        <pc:chgData name="raj caserman" userId="bf8d7e51bb63ccc7" providerId="LiveId" clId="{427B8DF0-8768-4081-8B54-750F8161CE83}" dt="2020-05-17T14:56:51.147" v="2807"/>
        <pc:sldMkLst>
          <pc:docMk/>
          <pc:sldMk cId="3793790141" sldId="261"/>
        </pc:sldMkLst>
        <pc:spChg chg="mod">
          <ac:chgData name="raj caserman" userId="bf8d7e51bb63ccc7" providerId="LiveId" clId="{427B8DF0-8768-4081-8B54-750F8161CE83}" dt="2020-05-17T14:24:01.930" v="2549" actId="20577"/>
          <ac:spMkLst>
            <pc:docMk/>
            <pc:sldMk cId="3793790141" sldId="261"/>
            <ac:spMk id="2" creationId="{BB2D0383-BCE9-4E63-8B5A-312A0E2A9C82}"/>
          </ac:spMkLst>
        </pc:spChg>
        <pc:spChg chg="mod">
          <ac:chgData name="raj caserman" userId="bf8d7e51bb63ccc7" providerId="LiveId" clId="{427B8DF0-8768-4081-8B54-750F8161CE83}" dt="2020-05-17T14:54:58.680" v="2792" actId="207"/>
          <ac:spMkLst>
            <pc:docMk/>
            <pc:sldMk cId="3793790141" sldId="261"/>
            <ac:spMk id="3" creationId="{4C32F0E3-4F94-4432-872F-C0A1AAC45B9E}"/>
          </ac:spMkLst>
        </pc:spChg>
      </pc:sldChg>
      <pc:sldChg chg="addSp delSp modSp">
        <pc:chgData name="raj caserman" userId="bf8d7e51bb63ccc7" providerId="LiveId" clId="{427B8DF0-8768-4081-8B54-750F8161CE83}" dt="2020-05-17T15:01:09.840" v="2831" actId="1076"/>
        <pc:sldMkLst>
          <pc:docMk/>
          <pc:sldMk cId="1561193469" sldId="262"/>
        </pc:sldMkLst>
        <pc:spChg chg="del">
          <ac:chgData name="raj caserman" userId="bf8d7e51bb63ccc7" providerId="LiveId" clId="{427B8DF0-8768-4081-8B54-750F8161CE83}" dt="2020-05-17T14:58:17.669" v="2809"/>
          <ac:spMkLst>
            <pc:docMk/>
            <pc:sldMk cId="1561193469" sldId="262"/>
            <ac:spMk id="3" creationId="{AD0A6A55-DEF9-4B38-AF11-4B831CF48DA8}"/>
          </ac:spMkLst>
        </pc:spChg>
        <pc:picChg chg="add mod">
          <ac:chgData name="raj caserman" userId="bf8d7e51bb63ccc7" providerId="LiveId" clId="{427B8DF0-8768-4081-8B54-750F8161CE83}" dt="2020-05-17T14:59:13.589" v="2816" actId="14100"/>
          <ac:picMkLst>
            <pc:docMk/>
            <pc:sldMk cId="1561193469" sldId="262"/>
            <ac:picMk id="4" creationId="{BCAF953F-B8AB-43BB-A92C-378F12EEC66A}"/>
          </ac:picMkLst>
        </pc:picChg>
        <pc:picChg chg="add mod">
          <ac:chgData name="raj caserman" userId="bf8d7e51bb63ccc7" providerId="LiveId" clId="{427B8DF0-8768-4081-8B54-750F8161CE83}" dt="2020-05-17T15:00:10.177" v="2822" actId="14100"/>
          <ac:picMkLst>
            <pc:docMk/>
            <pc:sldMk cId="1561193469" sldId="262"/>
            <ac:picMk id="5" creationId="{03CA7566-6344-4AC4-ADF4-003D066E3505}"/>
          </ac:picMkLst>
        </pc:picChg>
        <pc:picChg chg="add mod">
          <ac:chgData name="raj caserman" userId="bf8d7e51bb63ccc7" providerId="LiveId" clId="{427B8DF0-8768-4081-8B54-750F8161CE83}" dt="2020-05-17T15:01:09.840" v="2831" actId="1076"/>
          <ac:picMkLst>
            <pc:docMk/>
            <pc:sldMk cId="1561193469" sldId="262"/>
            <ac:picMk id="6" creationId="{B92215AE-CE1D-4175-B58F-A1C3749D90A5}"/>
          </ac:picMkLst>
        </pc:picChg>
        <pc:picChg chg="add mod ord">
          <ac:chgData name="raj caserman" userId="bf8d7e51bb63ccc7" providerId="LiveId" clId="{427B8DF0-8768-4081-8B54-750F8161CE83}" dt="2020-05-17T15:01:04.152" v="2830" actId="14100"/>
          <ac:picMkLst>
            <pc:docMk/>
            <pc:sldMk cId="1561193469" sldId="262"/>
            <ac:picMk id="7" creationId="{F0C01CEC-6820-4681-AD84-8F10D14E99CF}"/>
          </ac:picMkLst>
        </pc:picChg>
      </pc:sldChg>
      <pc:sldChg chg="addSp delSp modSp">
        <pc:chgData name="raj caserman" userId="bf8d7e51bb63ccc7" providerId="LiveId" clId="{427B8DF0-8768-4081-8B54-750F8161CE83}" dt="2020-05-17T15:04:37.313" v="2843" actId="1076"/>
        <pc:sldMkLst>
          <pc:docMk/>
          <pc:sldMk cId="1667955451" sldId="263"/>
        </pc:sldMkLst>
        <pc:spChg chg="del">
          <ac:chgData name="raj caserman" userId="bf8d7e51bb63ccc7" providerId="LiveId" clId="{427B8DF0-8768-4081-8B54-750F8161CE83}" dt="2020-05-17T15:03:35.705" v="2836"/>
          <ac:spMkLst>
            <pc:docMk/>
            <pc:sldMk cId="1667955451" sldId="263"/>
            <ac:spMk id="3" creationId="{96F62A45-FE0D-4E59-AD60-6B85B9D6B61F}"/>
          </ac:spMkLst>
        </pc:spChg>
        <pc:picChg chg="add mod">
          <ac:chgData name="raj caserman" userId="bf8d7e51bb63ccc7" providerId="LiveId" clId="{427B8DF0-8768-4081-8B54-750F8161CE83}" dt="2020-05-17T15:04:20.039" v="2838" actId="14100"/>
          <ac:picMkLst>
            <pc:docMk/>
            <pc:sldMk cId="1667955451" sldId="263"/>
            <ac:picMk id="4" creationId="{11DD4C4F-7244-4E21-9DD2-C5AB2F36A362}"/>
          </ac:picMkLst>
        </pc:picChg>
        <pc:picChg chg="add mod">
          <ac:chgData name="raj caserman" userId="bf8d7e51bb63ccc7" providerId="LiveId" clId="{427B8DF0-8768-4081-8B54-750F8161CE83}" dt="2020-05-17T15:04:37.313" v="2843" actId="1076"/>
          <ac:picMkLst>
            <pc:docMk/>
            <pc:sldMk cId="1667955451" sldId="263"/>
            <ac:picMk id="5" creationId="{F66F9743-2211-49F5-A63F-D548E82B7F67}"/>
          </ac:picMkLst>
        </pc:picChg>
        <pc:picChg chg="add mod">
          <ac:chgData name="raj caserman" userId="bf8d7e51bb63ccc7" providerId="LiveId" clId="{427B8DF0-8768-4081-8B54-750F8161CE83}" dt="2020-05-17T15:04:31.085" v="2842" actId="14100"/>
          <ac:picMkLst>
            <pc:docMk/>
            <pc:sldMk cId="1667955451" sldId="263"/>
            <ac:picMk id="6" creationId="{A1BE39E8-6170-49A6-AF1D-B168174B37EA}"/>
          </ac:picMkLst>
        </pc:picChg>
      </pc:sldChg>
      <pc:sldChg chg="addSp delSp modSp">
        <pc:chgData name="raj caserman" userId="bf8d7e51bb63ccc7" providerId="LiveId" clId="{427B8DF0-8768-4081-8B54-750F8161CE83}" dt="2020-05-17T15:07:28.004" v="2865" actId="14100"/>
        <pc:sldMkLst>
          <pc:docMk/>
          <pc:sldMk cId="3448675888" sldId="264"/>
        </pc:sldMkLst>
        <pc:spChg chg="del">
          <ac:chgData name="raj caserman" userId="bf8d7e51bb63ccc7" providerId="LiveId" clId="{427B8DF0-8768-4081-8B54-750F8161CE83}" dt="2020-05-17T15:05:35.079" v="2847"/>
          <ac:spMkLst>
            <pc:docMk/>
            <pc:sldMk cId="3448675888" sldId="264"/>
            <ac:spMk id="3" creationId="{C9509267-E52A-416F-8E8C-EF93D8D49011}"/>
          </ac:spMkLst>
        </pc:spChg>
        <pc:picChg chg="add mod">
          <ac:chgData name="raj caserman" userId="bf8d7e51bb63ccc7" providerId="LiveId" clId="{427B8DF0-8768-4081-8B54-750F8161CE83}" dt="2020-05-17T15:05:17.539" v="2846" actId="1076"/>
          <ac:picMkLst>
            <pc:docMk/>
            <pc:sldMk cId="3448675888" sldId="264"/>
            <ac:picMk id="4" creationId="{7FBC1F95-6176-4C6D-90E8-9BC20601FDA9}"/>
          </ac:picMkLst>
        </pc:picChg>
        <pc:picChg chg="add mod">
          <ac:chgData name="raj caserman" userId="bf8d7e51bb63ccc7" providerId="LiveId" clId="{427B8DF0-8768-4081-8B54-750F8161CE83}" dt="2020-05-17T15:06:13.767" v="2854" actId="14100"/>
          <ac:picMkLst>
            <pc:docMk/>
            <pc:sldMk cId="3448675888" sldId="264"/>
            <ac:picMk id="5" creationId="{EDE8F2E6-D089-4905-A1AA-65205EEFB9EC}"/>
          </ac:picMkLst>
        </pc:picChg>
        <pc:picChg chg="add mod">
          <ac:chgData name="raj caserman" userId="bf8d7e51bb63ccc7" providerId="LiveId" clId="{427B8DF0-8768-4081-8B54-750F8161CE83}" dt="2020-05-17T15:06:07.076" v="2853" actId="14100"/>
          <ac:picMkLst>
            <pc:docMk/>
            <pc:sldMk cId="3448675888" sldId="264"/>
            <ac:picMk id="6" creationId="{5D237D6B-8D55-465B-8A84-AFDB02A19DB9}"/>
          </ac:picMkLst>
        </pc:picChg>
        <pc:picChg chg="add mod">
          <ac:chgData name="raj caserman" userId="bf8d7e51bb63ccc7" providerId="LiveId" clId="{427B8DF0-8768-4081-8B54-750F8161CE83}" dt="2020-05-17T15:06:58.265" v="2861" actId="14100"/>
          <ac:picMkLst>
            <pc:docMk/>
            <pc:sldMk cId="3448675888" sldId="264"/>
            <ac:picMk id="7" creationId="{A2D5D4B0-6486-4609-9CB4-47F0618E0C61}"/>
          </ac:picMkLst>
        </pc:picChg>
        <pc:picChg chg="add mod">
          <ac:chgData name="raj caserman" userId="bf8d7e51bb63ccc7" providerId="LiveId" clId="{427B8DF0-8768-4081-8B54-750F8161CE83}" dt="2020-05-17T15:07:28.004" v="2865" actId="14100"/>
          <ac:picMkLst>
            <pc:docMk/>
            <pc:sldMk cId="3448675888" sldId="264"/>
            <ac:picMk id="8" creationId="{E86BEE2C-D7AF-4CA8-A032-429196F1CF30}"/>
          </ac:picMkLst>
        </pc:picChg>
      </pc:sldChg>
      <pc:sldChg chg="del">
        <pc:chgData name="raj caserman" userId="bf8d7e51bb63ccc7" providerId="LiveId" clId="{427B8DF0-8768-4081-8B54-750F8161CE83}" dt="2020-05-17T15:07:45.119" v="2866" actId="2696"/>
        <pc:sldMkLst>
          <pc:docMk/>
          <pc:sldMk cId="601700279" sldId="265"/>
        </pc:sldMkLst>
      </pc:sldChg>
      <pc:sldChg chg="addSp delSp modSp add">
        <pc:chgData name="raj caserman" userId="bf8d7e51bb63ccc7" providerId="LiveId" clId="{427B8DF0-8768-4081-8B54-750F8161CE83}" dt="2020-05-17T15:08:30.148" v="2875" actId="14100"/>
        <pc:sldMkLst>
          <pc:docMk/>
          <pc:sldMk cId="1968453493" sldId="265"/>
        </pc:sldMkLst>
        <pc:spChg chg="del">
          <ac:chgData name="raj caserman" userId="bf8d7e51bb63ccc7" providerId="LiveId" clId="{427B8DF0-8768-4081-8B54-750F8161CE83}" dt="2020-05-17T15:08:13.099" v="2870"/>
          <ac:spMkLst>
            <pc:docMk/>
            <pc:sldMk cId="1968453493" sldId="265"/>
            <ac:spMk id="3" creationId="{D9CD5146-5BFE-4999-9D4C-9003B64B508B}"/>
          </ac:spMkLst>
        </pc:spChg>
        <pc:picChg chg="add mod">
          <ac:chgData name="raj caserman" userId="bf8d7e51bb63ccc7" providerId="LiveId" clId="{427B8DF0-8768-4081-8B54-750F8161CE83}" dt="2020-05-17T15:08:30.148" v="2875" actId="14100"/>
          <ac:picMkLst>
            <pc:docMk/>
            <pc:sldMk cId="1968453493" sldId="265"/>
            <ac:picMk id="4" creationId="{87B2724F-DE8E-498D-B1C2-6A6EB95B029D}"/>
          </ac:picMkLst>
        </pc:picChg>
      </pc:sldChg>
      <pc:sldChg chg="del">
        <pc:chgData name="raj caserman" userId="bf8d7e51bb63ccc7" providerId="LiveId" clId="{427B8DF0-8768-4081-8B54-750F8161CE83}" dt="2020-05-17T15:07:47.081" v="2867" actId="2696"/>
        <pc:sldMkLst>
          <pc:docMk/>
          <pc:sldMk cId="3504820280" sldId="266"/>
        </pc:sldMkLst>
      </pc:sldChg>
      <pc:sldChg chg="del">
        <pc:chgData name="raj caserman" userId="bf8d7e51bb63ccc7" providerId="LiveId" clId="{427B8DF0-8768-4081-8B54-750F8161CE83}" dt="2020-05-17T15:07:49.509" v="2868" actId="2696"/>
        <pc:sldMkLst>
          <pc:docMk/>
          <pc:sldMk cId="3661439600" sldId="26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/>
              <a:t>Kliknite, če želite urediti slog podnaslova matrice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ska slika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slov in na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itat z na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Kartica z ime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tolpe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tolpec s tremi slik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l-SI"/>
              <a:t>Kliknite ikono, če želite dodati sliko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/>
              <a:t>Kliknite za urejanje slogov besedila matrice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5/17/2020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/>
              <a:t>Kliknite, če želite urediti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Kliknite za urejanje slogov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5/17/2020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2EF6A9F-171E-4164-A792-CB9EBBCD4A6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/>
              <a:t>Naravne nesreče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0263880A-4A57-4B6D-8B59-89DB06746F1E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57183916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E120432-8D2C-4A61-BBE1-0AE2BE7891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87B2724F-DE8E-498D-B1C2-6A6EB95B02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-1"/>
            <a:ext cx="12725513" cy="7206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84534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D16B344-9F0C-4CA0-9A7E-950E6FBFE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Kaj so naravne nesreče?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97A3C0C-DD5F-41D7-BABB-BFD6A92DB2D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To so nesreče, ki jih povzročajo naravni pojavi ali pa so samo posledica človeškega ravnanja z Zemljo.</a:t>
            </a:r>
          </a:p>
          <a:p>
            <a:r>
              <a:rPr lang="sl-SI" dirty="0"/>
              <a:t>Naravne nesreče so na primer: potres, suša, poplave, požari, cunamiji, toča, neurje, tornadi, orkani, žled…itd.</a:t>
            </a:r>
          </a:p>
          <a:p>
            <a:r>
              <a:rPr lang="sl-SI" dirty="0"/>
              <a:t>Velikokrat so nesreče med seboj povezane npr. neurje povzroči poplave, pomanjkanje pitne vode sproži bolezni.</a:t>
            </a:r>
          </a:p>
          <a:p>
            <a:r>
              <a:rPr lang="sl-SI" dirty="0"/>
              <a:t>Tem nesrečam je skupno, da ljudje nimajo učinkovitega nadzora nad dogajanjem.</a:t>
            </a:r>
          </a:p>
          <a:p>
            <a:r>
              <a:rPr lang="sl-SI" dirty="0">
                <a:solidFill>
                  <a:srgbClr val="FF0000"/>
                </a:solidFill>
              </a:rPr>
              <a:t>Ključno je, da si ljudje v takšnih situacijah pomagamo ne da vsak gleda samo nase.</a:t>
            </a:r>
          </a:p>
        </p:txBody>
      </p:sp>
    </p:spTree>
    <p:extLst>
      <p:ext uri="{BB962C8B-B14F-4D97-AF65-F5344CB8AC3E}">
        <p14:creationId xmlns:p14="http://schemas.microsoft.com/office/powerpoint/2010/main" val="35632906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52BD2A9-3845-49B1-A294-2597A23554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2D2E097E-90D2-422D-82B8-7DCB927F1E9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9848" y="205275"/>
            <a:ext cx="6669248" cy="3886922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781EAE20-403D-46E7-BC1B-214A2FA66A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55503" y="0"/>
            <a:ext cx="5236498" cy="3548543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815C105-93F3-4566-9519-831F86133CB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35352" y="3055274"/>
            <a:ext cx="4876800" cy="3248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091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92D8A18C-B755-4240-B953-76C9B11A64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>
                <a:solidFill>
                  <a:srgbClr val="FF0000"/>
                </a:solidFill>
              </a:rPr>
              <a:t>Splošno o naravnih nesrečah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07A96AE1-5277-4AEB-A28D-338D4E3AD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sl-SI" dirty="0"/>
              <a:t>Naravne nesreče je težko predvideti, zato je pomembno, da smo nanje vedno pripravljeni vsaj malo.</a:t>
            </a:r>
          </a:p>
          <a:p>
            <a:r>
              <a:rPr lang="sl-SI" dirty="0"/>
              <a:t>Ljudje zato potrebujemo poklice kot so: rešilci, gasilci, policisti in druge organizacije kot so Rdeči križ, Karitas…itd.</a:t>
            </a:r>
          </a:p>
          <a:p>
            <a:r>
              <a:rPr lang="sl-SI" dirty="0"/>
              <a:t>Pomembna sta medčloveško sodelovanje in solidarnost.</a:t>
            </a:r>
          </a:p>
          <a:p>
            <a:r>
              <a:rPr lang="sl-SI" dirty="0"/>
              <a:t>Pravilno in učinkovito ravnanje med nesrečo lahko prepreči še hujše posledice.</a:t>
            </a:r>
          </a:p>
          <a:p>
            <a:r>
              <a:rPr lang="sl-SI" dirty="0"/>
              <a:t>V razmerah med naravnimi nesrečami se pokaže solidarnost vsakega človeka.</a:t>
            </a:r>
          </a:p>
          <a:p>
            <a:r>
              <a:rPr lang="sl-SI" dirty="0"/>
              <a:t>Med nesrečami so pogosto na preizkušnji posameznikove sposobnosti in zmogljivosti pa tudi sistem vrednot.</a:t>
            </a:r>
          </a:p>
          <a:p>
            <a:r>
              <a:rPr lang="sl-SI" dirty="0"/>
              <a:t>V pomoč so različne humanitarne organizacije, ki zbirajo denarna sredstva, materialne dobrine za ponesrečence primer: </a:t>
            </a:r>
            <a:r>
              <a:rPr lang="sl-SI" dirty="0">
                <a:solidFill>
                  <a:srgbClr val="FF0000"/>
                </a:solidFill>
              </a:rPr>
              <a:t>Ko je bila v Črnomlju toča in je bilo uničenih veliko streh so organizacije zbirale nove strešnike za ljudi, ki jih je toča prizadela.</a:t>
            </a:r>
          </a:p>
        </p:txBody>
      </p:sp>
    </p:spTree>
    <p:extLst>
      <p:ext uri="{BB962C8B-B14F-4D97-AF65-F5344CB8AC3E}">
        <p14:creationId xmlns:p14="http://schemas.microsoft.com/office/powerpoint/2010/main" val="136009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E8B1CFA-A84C-47DA-A46B-4CFFD809AD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4" name="Označba mesta vsebine 3">
            <a:extLst>
              <a:ext uri="{FF2B5EF4-FFF2-40B4-BE49-F238E27FC236}">
                <a16:creationId xmlns:a16="http://schemas.microsoft.com/office/drawing/2014/main" id="{BCAF953F-B8AB-43BB-A92C-378F12EEC66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24502" y="45244"/>
            <a:ext cx="5001301" cy="333214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03CA7566-6344-4AC4-ADF4-003D066E350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2474752"/>
            <a:ext cx="7315200" cy="4383248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B92215AE-CE1D-4175-B58F-A1C3749D90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5446" y="3377384"/>
            <a:ext cx="3480616" cy="3480616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F0C01CEC-6820-4681-AD84-8F10D14E99C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55652" y="-72505"/>
            <a:ext cx="7236348" cy="25472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934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628C5D-9936-4AA9-A38A-6EDF7958B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just"/>
            <a:r>
              <a:rPr lang="sl-SI" dirty="0">
                <a:solidFill>
                  <a:srgbClr val="FF0000"/>
                </a:solidFill>
              </a:rPr>
              <a:t>Sistem varstva pred naravnimi in drugimi nesrečami v </a:t>
            </a:r>
            <a:r>
              <a:rPr lang="sl-SI" dirty="0" err="1">
                <a:solidFill>
                  <a:srgbClr val="FF0000"/>
                </a:solidFill>
              </a:rPr>
              <a:t>sloveniji</a:t>
            </a:r>
            <a:endParaRPr lang="sl-SI" dirty="0">
              <a:solidFill>
                <a:srgbClr val="FF0000"/>
              </a:solidFill>
            </a:endParaRP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CE8A0DC8-14CA-4F69-BED5-73A5CC2D39F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l-SI" dirty="0"/>
              <a:t>V Sloveniji skrbi za sistem varstva pred naravnimi in drugimi nesrečami </a:t>
            </a:r>
            <a:r>
              <a:rPr lang="sl-SI" dirty="0">
                <a:solidFill>
                  <a:srgbClr val="FF0000"/>
                </a:solidFill>
              </a:rPr>
              <a:t>Uprava republike Slovenije za zaščito in reševanje.</a:t>
            </a:r>
          </a:p>
          <a:p>
            <a:r>
              <a:rPr lang="sl-SI" dirty="0"/>
              <a:t>Glavna cilja sistema varstva pred naravnimi in drugimi nesrečami sta zmanjšanje število naravnih nesreč in zmanjšanje števila žrtev in drugih posledic.</a:t>
            </a:r>
          </a:p>
          <a:p>
            <a:r>
              <a:rPr lang="sl-SI" dirty="0"/>
              <a:t>Uprava za zaščito in reševanje je organ v sestavi Ministrstva za obrambo, ki opravlja upravne in strokovne naloge zaščite, reševanja in pomoči.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9919440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0671F6A-7973-4D56-8000-224E5FCC3C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F66F9743-2211-49F5-A63F-D548E82B7F6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143718" y="1410887"/>
            <a:ext cx="6048282" cy="4024313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11DD4C4F-7244-4E21-9DD2-C5AB2F36A3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"/>
            <a:ext cx="6143718" cy="3839824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A1BE39E8-6170-49A6-AF1D-B168174B37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39825"/>
            <a:ext cx="6096000" cy="30181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795545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B2D0383-BCE9-4E63-8B5A-312A0E2A9C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l-SI" dirty="0">
                <a:solidFill>
                  <a:srgbClr val="FF0000"/>
                </a:solidFill>
              </a:rPr>
              <a:t>Klici v sili: 112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4C32F0E3-4F94-4432-872F-C0A1AAC45B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211338"/>
            <a:ext cx="10820400" cy="4024125"/>
          </a:xfrm>
        </p:spPr>
        <p:txBody>
          <a:bodyPr>
            <a:normAutofit fontScale="92500" lnSpcReduction="10000"/>
          </a:bodyPr>
          <a:lstStyle/>
          <a:p>
            <a:r>
              <a:rPr lang="sl-SI" dirty="0"/>
              <a:t>Ob nesreči najprej poskrbimo za varnost sebe in najbližjih, pokličemo na pomoč sosede, prijatelje ali druge ljudi, ki so blizu.</a:t>
            </a:r>
          </a:p>
          <a:p>
            <a:r>
              <a:rPr lang="sl-SI" dirty="0"/>
              <a:t>Na telefonsko številko Centra za obveščanje lahko sporočimo podatke o naravnih in drugih nesrečah. </a:t>
            </a:r>
          </a:p>
          <a:p>
            <a:r>
              <a:rPr lang="sl-SI" dirty="0"/>
              <a:t>Zloraba številke je kazniva. </a:t>
            </a:r>
          </a:p>
          <a:p>
            <a:r>
              <a:rPr lang="sl-SI" dirty="0"/>
              <a:t>Pokličeš če potrebuješ nujno zdravniško pomoč, pomoč gasilcev, pomoč gorske, jamarske ali druge reševalne službe.</a:t>
            </a:r>
          </a:p>
          <a:p>
            <a:r>
              <a:rPr lang="sl-SI" dirty="0"/>
              <a:t>Če opaziš razmere, ki so lahko nevarne za ljudi, živali ali okolje, ali če zaradi nevarnih nesreč potrebuješ podatke o vremenskih in podobnih nesrečah pokličeš na številko </a:t>
            </a:r>
            <a:r>
              <a:rPr lang="sl-SI" dirty="0">
                <a:solidFill>
                  <a:srgbClr val="FF0000"/>
                </a:solidFill>
              </a:rPr>
              <a:t>112</a:t>
            </a:r>
            <a:r>
              <a:rPr lang="sl-SI" dirty="0"/>
              <a:t>.</a:t>
            </a:r>
          </a:p>
          <a:p>
            <a:r>
              <a:rPr lang="sl-SI" dirty="0"/>
              <a:t>Ko pokličeš se obvezno predstaviš in na kratko opišeš kaj, kdaj in kje se je nekaj zgodilo, ali je kdo ponesrečen in kakšno pomoč potrebuješ. </a:t>
            </a:r>
          </a:p>
          <a:p>
            <a:r>
              <a:rPr lang="sl-SI" dirty="0"/>
              <a:t>Po klicu sprožijo postopek reševanja, če je potrebno, pa tudi javni alarm.</a:t>
            </a:r>
          </a:p>
          <a:p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3793790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FF47ADE-33C2-43B6-9AB9-92BA2CAC6F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5" name="Označba mesta vsebine 4">
            <a:extLst>
              <a:ext uri="{FF2B5EF4-FFF2-40B4-BE49-F238E27FC236}">
                <a16:creationId xmlns:a16="http://schemas.microsoft.com/office/drawing/2014/main" id="{EDE8F2E6-D089-4905-A1AA-65205EEFB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143125" y="-17145"/>
            <a:ext cx="6033523" cy="3446145"/>
          </a:xfrm>
          <a:prstGeom prst="rect">
            <a:avLst/>
          </a:prstGeom>
        </p:spPr>
      </p:pic>
      <p:pic>
        <p:nvPicPr>
          <p:cNvPr id="4" name="Slika 3">
            <a:extLst>
              <a:ext uri="{FF2B5EF4-FFF2-40B4-BE49-F238E27FC236}">
                <a16:creationId xmlns:a16="http://schemas.microsoft.com/office/drawing/2014/main" id="{7FBC1F95-6176-4C6D-90E8-9BC20601FD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17145"/>
            <a:ext cx="2143125" cy="2143125"/>
          </a:xfrm>
          <a:prstGeom prst="rect">
            <a:avLst/>
          </a:prstGeom>
        </p:spPr>
      </p:pic>
      <p:pic>
        <p:nvPicPr>
          <p:cNvPr id="6" name="Slika 5">
            <a:extLst>
              <a:ext uri="{FF2B5EF4-FFF2-40B4-BE49-F238E27FC236}">
                <a16:creationId xmlns:a16="http://schemas.microsoft.com/office/drawing/2014/main" id="{5D237D6B-8D55-465B-8A84-AFDB02A19D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6649" y="0"/>
            <a:ext cx="4015352" cy="2672034"/>
          </a:xfrm>
          <a:prstGeom prst="rect">
            <a:avLst/>
          </a:prstGeom>
        </p:spPr>
      </p:pic>
      <p:pic>
        <p:nvPicPr>
          <p:cNvPr id="7" name="Slika 6">
            <a:extLst>
              <a:ext uri="{FF2B5EF4-FFF2-40B4-BE49-F238E27FC236}">
                <a16:creationId xmlns:a16="http://schemas.microsoft.com/office/drawing/2014/main" id="{A2D5D4B0-6486-4609-9CB4-47F0618E0C6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27216" y="3429000"/>
            <a:ext cx="6564784" cy="3429000"/>
          </a:xfrm>
          <a:prstGeom prst="rect">
            <a:avLst/>
          </a:prstGeom>
        </p:spPr>
      </p:pic>
      <p:pic>
        <p:nvPicPr>
          <p:cNvPr id="8" name="Slika 7">
            <a:extLst>
              <a:ext uri="{FF2B5EF4-FFF2-40B4-BE49-F238E27FC236}">
                <a16:creationId xmlns:a16="http://schemas.microsoft.com/office/drawing/2014/main" id="{E86BEE2C-D7AF-4CA8-A032-429196F1CF3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3429000"/>
            <a:ext cx="5159229" cy="34361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48675888"/>
      </p:ext>
    </p:extLst>
  </p:cSld>
  <p:clrMapOvr>
    <a:masterClrMapping/>
  </p:clrMapOvr>
</p:sld>
</file>

<file path=ppt/theme/theme1.xml><?xml version="1.0" encoding="utf-8"?>
<a:theme xmlns:a="http://schemas.openxmlformats.org/drawingml/2006/main" name="Sled pare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Sled pare</Template>
  <TotalTime>107</TotalTime>
  <Words>455</Words>
  <Application>Microsoft Office PowerPoint</Application>
  <PresentationFormat>Širokozaslonsko</PresentationFormat>
  <Paragraphs>27</Paragraphs>
  <Slides>10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2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10</vt:i4>
      </vt:variant>
    </vt:vector>
  </HeadingPairs>
  <TitlesOfParts>
    <vt:vector size="13" baseType="lpstr">
      <vt:lpstr>Arial</vt:lpstr>
      <vt:lpstr>Century Gothic</vt:lpstr>
      <vt:lpstr>Sled pare</vt:lpstr>
      <vt:lpstr>Naravne nesreče</vt:lpstr>
      <vt:lpstr>Kaj so naravne nesreče?</vt:lpstr>
      <vt:lpstr>PowerPointova predstavitev</vt:lpstr>
      <vt:lpstr>Splošno o naravnih nesrečah</vt:lpstr>
      <vt:lpstr>PowerPointova predstavitev</vt:lpstr>
      <vt:lpstr>Sistem varstva pred naravnimi in drugimi nesrečami v sloveniji</vt:lpstr>
      <vt:lpstr>PowerPointova predstavitev</vt:lpstr>
      <vt:lpstr>Klici v sili: 112</vt:lpstr>
      <vt:lpstr>PowerPointova predstavitev</vt:lpstr>
      <vt:lpstr>PowerPointova predstavitev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Naravne nesreče</dc:title>
  <dc:creator>raj caserman</dc:creator>
  <cp:lastModifiedBy>raj caserman</cp:lastModifiedBy>
  <cp:revision>1</cp:revision>
  <dcterms:created xsi:type="dcterms:W3CDTF">2020-05-17T11:27:02Z</dcterms:created>
  <dcterms:modified xsi:type="dcterms:W3CDTF">2020-05-17T15:08:31Z</dcterms:modified>
</cp:coreProperties>
</file>