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086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342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529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21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316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894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101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46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469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881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767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40E95-C486-483F-8E2B-70ABFB074814}" type="datetimeFigureOut">
              <a:rPr lang="sl-SI" smtClean="0"/>
              <a:t>18.5.2020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E546-7C54-4F68-9588-6087D1640F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62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GRADIMO MOZAIKE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0235" y="6089744"/>
            <a:ext cx="9144000" cy="405186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5. B, MAJ, POUK LUM NA DALJAVO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37230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3604" y="121104"/>
            <a:ext cx="2021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l-SI" sz="5400" b="1" cap="none" spc="0" dirty="0" smtClean="0">
                <a:ln/>
                <a:solidFill>
                  <a:schemeClr val="accent4"/>
                </a:solidFill>
                <a:effectLst/>
              </a:rPr>
              <a:t>Denali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"/>
          <a:stretch/>
        </p:blipFill>
        <p:spPr>
          <a:xfrm>
            <a:off x="4987583" y="121104"/>
            <a:ext cx="4585625" cy="65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2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1948" y="623381"/>
            <a:ext cx="14262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Sara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13960" r="6394" b="16018"/>
          <a:stretch/>
        </p:blipFill>
        <p:spPr>
          <a:xfrm rot="5400000">
            <a:off x="3051850" y="1324207"/>
            <a:ext cx="6484776" cy="422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52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81" y="205274"/>
            <a:ext cx="9100561" cy="6438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821115"/>
            <a:ext cx="1922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Šimen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658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20845" r="10313" b="6338"/>
          <a:stretch/>
        </p:blipFill>
        <p:spPr>
          <a:xfrm>
            <a:off x="2962142" y="505496"/>
            <a:ext cx="8345509" cy="58943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819" y="262772"/>
            <a:ext cx="977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Iza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5581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3510" r="3099" b="5346"/>
          <a:stretch/>
        </p:blipFill>
        <p:spPr>
          <a:xfrm rot="5400000">
            <a:off x="3296991" y="1068949"/>
            <a:ext cx="6284894" cy="4687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6258" y="558985"/>
            <a:ext cx="1266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951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 t="17387" r="9499" b="7747"/>
          <a:stretch/>
        </p:blipFill>
        <p:spPr>
          <a:xfrm>
            <a:off x="2975019" y="327166"/>
            <a:ext cx="8561161" cy="61681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4044" y="584744"/>
            <a:ext cx="1292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Alja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498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3" t="13631" r="9499" b="10251"/>
          <a:stretch/>
        </p:blipFill>
        <p:spPr>
          <a:xfrm>
            <a:off x="2659189" y="502277"/>
            <a:ext cx="8339369" cy="5937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274" y="636259"/>
            <a:ext cx="20469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Nika I.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830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02" y="0"/>
            <a:ext cx="508419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4374" y="275650"/>
            <a:ext cx="2209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Gašper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2504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t="18592" r="17282" b="5728"/>
          <a:stretch/>
        </p:blipFill>
        <p:spPr>
          <a:xfrm>
            <a:off x="3979572" y="262771"/>
            <a:ext cx="4694406" cy="63698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680" y="172619"/>
            <a:ext cx="1157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317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20455" r="35247"/>
          <a:stretch/>
        </p:blipFill>
        <p:spPr>
          <a:xfrm>
            <a:off x="4353058" y="174501"/>
            <a:ext cx="4340181" cy="66818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232" y="404439"/>
            <a:ext cx="1494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Ajda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272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13897" r="1878" b="7606"/>
          <a:stretch/>
        </p:blipFill>
        <p:spPr>
          <a:xfrm>
            <a:off x="3009741" y="309092"/>
            <a:ext cx="8941327" cy="62920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825" y="146862"/>
            <a:ext cx="1117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LILI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7120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27799" r="25258" b="11606"/>
          <a:stretch/>
        </p:blipFill>
        <p:spPr>
          <a:xfrm rot="5400000">
            <a:off x="3174375" y="1024137"/>
            <a:ext cx="6594517" cy="4778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0159" y="520349"/>
            <a:ext cx="2276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Mark J.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5319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6" t="32938" r="19074" b="18533"/>
          <a:stretch/>
        </p:blipFill>
        <p:spPr>
          <a:xfrm>
            <a:off x="3376246" y="506437"/>
            <a:ext cx="8407791" cy="58803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60463" y="700653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4314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/>
          <a:stretch/>
        </p:blipFill>
        <p:spPr>
          <a:xfrm rot="5400000">
            <a:off x="5839265" y="962757"/>
            <a:ext cx="5802923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038" y="171380"/>
            <a:ext cx="1524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Nina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4494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7590" r="7151" b="1538"/>
          <a:stretch/>
        </p:blipFill>
        <p:spPr>
          <a:xfrm>
            <a:off x="5190336" y="313006"/>
            <a:ext cx="4360984" cy="62319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320" y="313006"/>
            <a:ext cx="1811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Jakob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9970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7888" r="9304" b="6572"/>
          <a:stretch/>
        </p:blipFill>
        <p:spPr>
          <a:xfrm>
            <a:off x="4304714" y="146861"/>
            <a:ext cx="4670473" cy="64942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187" y="146861"/>
            <a:ext cx="2191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Melina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49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6215" r="2206" b="4208"/>
          <a:stretch/>
        </p:blipFill>
        <p:spPr>
          <a:xfrm>
            <a:off x="4329050" y="156725"/>
            <a:ext cx="4982901" cy="6541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978" y="381000"/>
            <a:ext cx="2149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Nika Ž.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8713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6949" r="12274" b="15117"/>
          <a:stretch/>
        </p:blipFill>
        <p:spPr>
          <a:xfrm>
            <a:off x="4125706" y="149290"/>
            <a:ext cx="4813020" cy="6570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109" y="327166"/>
            <a:ext cx="1933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Gaber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285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9578" r="8357" b="9859"/>
          <a:stretch/>
        </p:blipFill>
        <p:spPr>
          <a:xfrm>
            <a:off x="3132719" y="333537"/>
            <a:ext cx="8770513" cy="6281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596" y="171304"/>
            <a:ext cx="1565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Tarik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644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t="9765" r="8497" b="10987"/>
          <a:stretch/>
        </p:blipFill>
        <p:spPr>
          <a:xfrm>
            <a:off x="3049137" y="400098"/>
            <a:ext cx="8819401" cy="62656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4729" y="237013"/>
            <a:ext cx="1540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Luka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142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8" t="15057" r="22629" b="9826"/>
          <a:stretch/>
        </p:blipFill>
        <p:spPr>
          <a:xfrm rot="5400000">
            <a:off x="3874313" y="1095357"/>
            <a:ext cx="6457295" cy="4597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4449" y="726411"/>
            <a:ext cx="158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Anže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257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4542" r="23755" b="3899"/>
          <a:stretch/>
        </p:blipFill>
        <p:spPr>
          <a:xfrm>
            <a:off x="3026928" y="367905"/>
            <a:ext cx="8804287" cy="62101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3708" y="610501"/>
            <a:ext cx="1260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Tim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8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t="27042" r="21539" b="25446"/>
          <a:stretch/>
        </p:blipFill>
        <p:spPr>
          <a:xfrm>
            <a:off x="5516624" y="262772"/>
            <a:ext cx="6445219" cy="64452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457" y="262772"/>
            <a:ext cx="1572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Tomi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9374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41</Words>
  <Application>Microsoft Office PowerPoint</Application>
  <PresentationFormat>Widescreen</PresentationFormat>
  <Paragraphs>25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GRADIMO MOZAIKE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Jure</dc:creator>
  <cp:lastModifiedBy>Jure</cp:lastModifiedBy>
  <cp:revision>17</cp:revision>
  <dcterms:created xsi:type="dcterms:W3CDTF">2020-05-06T12:21:44Z</dcterms:created>
  <dcterms:modified xsi:type="dcterms:W3CDTF">2020-05-18T13:43:59Z</dcterms:modified>
</cp:coreProperties>
</file>