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7" r:id="rId3"/>
    <p:sldId id="258" r:id="rId4"/>
    <p:sldId id="259" r:id="rId5"/>
    <p:sldId id="263" r:id="rId6"/>
    <p:sldId id="260" r:id="rId7"/>
    <p:sldId id="256" r:id="rId8"/>
    <p:sldId id="262" r:id="rId9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2" d="100"/>
          <a:sy n="62" d="100"/>
        </p:scale>
        <p:origin x="84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914B1-8688-4D12-ACDA-DCB2DF52553C}" type="datetimeFigureOut">
              <a:rPr lang="sl-SI" smtClean="0"/>
              <a:t>23. 04. 2020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4C84A-D866-462B-98CD-7F1AA136AA5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05951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914B1-8688-4D12-ACDA-DCB2DF52553C}" type="datetimeFigureOut">
              <a:rPr lang="sl-SI" smtClean="0"/>
              <a:t>23. 04. 2020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4C84A-D866-462B-98CD-7F1AA136AA5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88665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914B1-8688-4D12-ACDA-DCB2DF52553C}" type="datetimeFigureOut">
              <a:rPr lang="sl-SI" smtClean="0"/>
              <a:t>23. 04. 2020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4C84A-D866-462B-98CD-7F1AA136AA5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58767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914B1-8688-4D12-ACDA-DCB2DF52553C}" type="datetimeFigureOut">
              <a:rPr lang="sl-SI" smtClean="0"/>
              <a:t>23. 04. 2020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4C84A-D866-462B-98CD-7F1AA136AA5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86813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914B1-8688-4D12-ACDA-DCB2DF52553C}" type="datetimeFigureOut">
              <a:rPr lang="sl-SI" smtClean="0"/>
              <a:t>23. 04. 2020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4C84A-D866-462B-98CD-7F1AA136AA5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86418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914B1-8688-4D12-ACDA-DCB2DF52553C}" type="datetimeFigureOut">
              <a:rPr lang="sl-SI" smtClean="0"/>
              <a:t>23. 04. 2020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4C84A-D866-462B-98CD-7F1AA136AA5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5884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914B1-8688-4D12-ACDA-DCB2DF52553C}" type="datetimeFigureOut">
              <a:rPr lang="sl-SI" smtClean="0"/>
              <a:t>23. 04. 2020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4C84A-D866-462B-98CD-7F1AA136AA5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13354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914B1-8688-4D12-ACDA-DCB2DF52553C}" type="datetimeFigureOut">
              <a:rPr lang="sl-SI" smtClean="0"/>
              <a:t>23. 04. 2020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4C84A-D866-462B-98CD-7F1AA136AA5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53475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914B1-8688-4D12-ACDA-DCB2DF52553C}" type="datetimeFigureOut">
              <a:rPr lang="sl-SI" smtClean="0"/>
              <a:t>23. 04. 2020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4C84A-D866-462B-98CD-7F1AA136AA5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33942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914B1-8688-4D12-ACDA-DCB2DF52553C}" type="datetimeFigureOut">
              <a:rPr lang="sl-SI" smtClean="0"/>
              <a:t>23. 04. 2020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4C84A-D866-462B-98CD-7F1AA136AA5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51916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914B1-8688-4D12-ACDA-DCB2DF52553C}" type="datetimeFigureOut">
              <a:rPr lang="sl-SI" smtClean="0"/>
              <a:t>23. 04. 2020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4C84A-D866-462B-98CD-7F1AA136AA5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2497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0914B1-8688-4D12-ACDA-DCB2DF52553C}" type="datetimeFigureOut">
              <a:rPr lang="sl-SI" smtClean="0"/>
              <a:t>23. 04. 2020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74C84A-D866-462B-98CD-7F1AA136AA5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44412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l-SI" sz="7200" b="1" dirty="0" smtClean="0"/>
              <a:t>DOPOLNILNI POUK 4. RAZRED</a:t>
            </a:r>
            <a:endParaRPr lang="sl-SI" sz="7200" b="1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l-SI" sz="6600" b="1" dirty="0" smtClean="0"/>
              <a:t>EXERCISE</a:t>
            </a:r>
            <a:endParaRPr lang="sl-SI" sz="6600" b="1" dirty="0"/>
          </a:p>
        </p:txBody>
      </p:sp>
    </p:spTree>
    <p:extLst>
      <p:ext uri="{BB962C8B-B14F-4D97-AF65-F5344CB8AC3E}">
        <p14:creationId xmlns:p14="http://schemas.microsoft.com/office/powerpoint/2010/main" val="3899292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/>
          <a:srcRect l="5582" t="4681" r="5906" b="5046"/>
          <a:stretch/>
        </p:blipFill>
        <p:spPr>
          <a:xfrm>
            <a:off x="2202035" y="104503"/>
            <a:ext cx="7515171" cy="6753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9512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/>
          <a:srcRect l="6138" t="3683" r="7194" b="7121"/>
          <a:stretch/>
        </p:blipFill>
        <p:spPr>
          <a:xfrm>
            <a:off x="2579427" y="163772"/>
            <a:ext cx="6987654" cy="6479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7352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/>
          <a:srcRect l="6457" t="4394" r="6561" b="7596"/>
          <a:stretch/>
        </p:blipFill>
        <p:spPr>
          <a:xfrm>
            <a:off x="2060812" y="191067"/>
            <a:ext cx="7629098" cy="6407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262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/>
          <a:srcRect l="6447" t="9806" r="7777" b="5891"/>
          <a:stretch/>
        </p:blipFill>
        <p:spPr>
          <a:xfrm>
            <a:off x="2265527" y="38940"/>
            <a:ext cx="6987655" cy="6819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880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/>
          <a:srcRect l="5971" t="3453" r="9274" b="13438"/>
          <a:stretch/>
        </p:blipFill>
        <p:spPr>
          <a:xfrm>
            <a:off x="2688607" y="109183"/>
            <a:ext cx="6155141" cy="6578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0781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4114" y="-42863"/>
            <a:ext cx="7824652" cy="694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8409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/>
          <a:srcRect l="4356" t="13360" r="3424" b="2803"/>
          <a:stretch/>
        </p:blipFill>
        <p:spPr>
          <a:xfrm>
            <a:off x="2169994" y="171947"/>
            <a:ext cx="6892120" cy="6517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2249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6</Words>
  <Application>Microsoft Office PowerPoint</Application>
  <PresentationFormat>Širokozaslonsko</PresentationFormat>
  <Paragraphs>2</Paragraphs>
  <Slides>8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Officeova tema</vt:lpstr>
      <vt:lpstr>DOPOLNILNI POUK 4. RAZRED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Windows User</dc:creator>
  <cp:lastModifiedBy>Windows User</cp:lastModifiedBy>
  <cp:revision>6</cp:revision>
  <dcterms:created xsi:type="dcterms:W3CDTF">2020-04-23T09:26:01Z</dcterms:created>
  <dcterms:modified xsi:type="dcterms:W3CDTF">2020-04-23T10:11:58Z</dcterms:modified>
</cp:coreProperties>
</file>