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1" r:id="rId18"/>
    <p:sldId id="272" r:id="rId19"/>
    <p:sldId id="273" r:id="rId20"/>
    <p:sldId id="275" r:id="rId21"/>
    <p:sldId id="276" r:id="rId22"/>
    <p:sldId id="278" r:id="rId2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52" d="100"/>
          <a:sy n="52" d="100"/>
        </p:scale>
        <p:origin x="108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0FEE-7FC7-43E2-A3A8-400D07ED7C28}" type="datetimeFigureOut">
              <a:rPr lang="sl-SI" smtClean="0"/>
              <a:t>18.5.2020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3EDA-684C-49F8-8680-75F162B38B2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72225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0FEE-7FC7-43E2-A3A8-400D07ED7C28}" type="datetimeFigureOut">
              <a:rPr lang="sl-SI" smtClean="0"/>
              <a:t>18.5.2020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3EDA-684C-49F8-8680-75F162B38B2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38593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0FEE-7FC7-43E2-A3A8-400D07ED7C28}" type="datetimeFigureOut">
              <a:rPr lang="sl-SI" smtClean="0"/>
              <a:t>18.5.2020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3EDA-684C-49F8-8680-75F162B38B2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80967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0FEE-7FC7-43E2-A3A8-400D07ED7C28}" type="datetimeFigureOut">
              <a:rPr lang="sl-SI" smtClean="0"/>
              <a:t>18.5.2020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3EDA-684C-49F8-8680-75F162B38B2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72907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0FEE-7FC7-43E2-A3A8-400D07ED7C28}" type="datetimeFigureOut">
              <a:rPr lang="sl-SI" smtClean="0"/>
              <a:t>18.5.2020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3EDA-684C-49F8-8680-75F162B38B2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19684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0FEE-7FC7-43E2-A3A8-400D07ED7C28}" type="datetimeFigureOut">
              <a:rPr lang="sl-SI" smtClean="0"/>
              <a:t>18.5.2020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3EDA-684C-49F8-8680-75F162B38B2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06142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0FEE-7FC7-43E2-A3A8-400D07ED7C28}" type="datetimeFigureOut">
              <a:rPr lang="sl-SI" smtClean="0"/>
              <a:t>18.5.2020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3EDA-684C-49F8-8680-75F162B38B2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52374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0FEE-7FC7-43E2-A3A8-400D07ED7C28}" type="datetimeFigureOut">
              <a:rPr lang="sl-SI" smtClean="0"/>
              <a:t>18.5.2020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3EDA-684C-49F8-8680-75F162B38B2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146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0FEE-7FC7-43E2-A3A8-400D07ED7C28}" type="datetimeFigureOut">
              <a:rPr lang="sl-SI" smtClean="0"/>
              <a:t>18.5.2020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3EDA-684C-49F8-8680-75F162B38B2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4442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0FEE-7FC7-43E2-A3A8-400D07ED7C28}" type="datetimeFigureOut">
              <a:rPr lang="sl-SI" smtClean="0"/>
              <a:t>18.5.2020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3EDA-684C-49F8-8680-75F162B38B2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36781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0FEE-7FC7-43E2-A3A8-400D07ED7C28}" type="datetimeFigureOut">
              <a:rPr lang="sl-SI" smtClean="0"/>
              <a:t>18.5.2020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53EDA-684C-49F8-8680-75F162B38B2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6213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70FEE-7FC7-43E2-A3A8-400D07ED7C28}" type="datetimeFigureOut">
              <a:rPr lang="sl-SI" smtClean="0"/>
              <a:t>18.5.2020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53EDA-684C-49F8-8680-75F162B38B2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5015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l-SI" sz="6600" b="1" dirty="0" smtClean="0"/>
              <a:t>Cvetoči travnik</a:t>
            </a:r>
            <a:endParaRPr lang="sl-SI" sz="6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846475"/>
            <a:ext cx="9144000" cy="616671"/>
          </a:xfrm>
        </p:spPr>
        <p:txBody>
          <a:bodyPr>
            <a:normAutofit/>
          </a:bodyPr>
          <a:lstStyle/>
          <a:p>
            <a:r>
              <a:rPr lang="sl-SI" b="1" dirty="0" smtClean="0"/>
              <a:t>5. B , maj 2020, pouk LUM na daljavo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3215619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5" t="15775" r="42041" b="2593"/>
          <a:stretch/>
        </p:blipFill>
        <p:spPr>
          <a:xfrm rot="5400000">
            <a:off x="4516207" y="-702331"/>
            <a:ext cx="6182706" cy="85344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0527" y="473517"/>
            <a:ext cx="22763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Mark J.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6248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1521962"/>
            <a:ext cx="6858000" cy="99019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53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Iza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5401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6198" y="515080"/>
            <a:ext cx="15524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Anže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1829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2955" y="0"/>
            <a:ext cx="12410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Alja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9775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7570" y="182571"/>
            <a:ext cx="19312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Nika I.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6936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0" t="19682" r="23807" b="12405"/>
          <a:stretch/>
        </p:blipFill>
        <p:spPr>
          <a:xfrm>
            <a:off x="2826327" y="706582"/>
            <a:ext cx="8156864" cy="58189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2904" y="706582"/>
            <a:ext cx="14462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Ajda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6492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5" t="2351" r="5850"/>
          <a:stretch/>
        </p:blipFill>
        <p:spPr>
          <a:xfrm rot="5400000">
            <a:off x="5609012" y="356243"/>
            <a:ext cx="6251508" cy="62782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6766" y="369608"/>
            <a:ext cx="1301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Mai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9712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" t="5204" r="1837" b="7449"/>
          <a:stretch/>
        </p:blipFill>
        <p:spPr>
          <a:xfrm>
            <a:off x="2929812" y="452735"/>
            <a:ext cx="8982269" cy="61609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0574" y="452735"/>
            <a:ext cx="2237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Nika Ž.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3551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" t="2744" r="5828" b="3378"/>
          <a:stretch/>
        </p:blipFill>
        <p:spPr>
          <a:xfrm rot="16200000">
            <a:off x="4350500" y="-972819"/>
            <a:ext cx="6321286" cy="89014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4742" y="171544"/>
            <a:ext cx="11378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Tea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5961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835" y="224135"/>
            <a:ext cx="8700655" cy="65199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9664" y="224135"/>
            <a:ext cx="2376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Mark R.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1980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t="10907" r="4195" b="4558"/>
          <a:stretch/>
        </p:blipFill>
        <p:spPr>
          <a:xfrm>
            <a:off x="3153747" y="210139"/>
            <a:ext cx="8714791" cy="64055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7418" y="210139"/>
            <a:ext cx="1393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Sara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9014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3" t="35579" r="11813" b="4921"/>
          <a:stretch/>
        </p:blipFill>
        <p:spPr>
          <a:xfrm>
            <a:off x="2791063" y="317240"/>
            <a:ext cx="9065033" cy="60928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4593" y="494298"/>
            <a:ext cx="14863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Nina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5004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8" r="5442" b="3401"/>
          <a:stretch/>
        </p:blipFill>
        <p:spPr>
          <a:xfrm>
            <a:off x="3203510" y="473516"/>
            <a:ext cx="8646367" cy="61208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4392" y="473516"/>
            <a:ext cx="1538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Tomi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8308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6" b="24081"/>
          <a:stretch/>
        </p:blipFill>
        <p:spPr>
          <a:xfrm>
            <a:off x="4364005" y="310778"/>
            <a:ext cx="7429888" cy="63078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5902" y="150339"/>
            <a:ext cx="21339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Melina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6682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t="3537" r="3939" b="2585"/>
          <a:stretch/>
        </p:blipFill>
        <p:spPr>
          <a:xfrm>
            <a:off x="2780522" y="205274"/>
            <a:ext cx="9144001" cy="64381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8081" y="205274"/>
            <a:ext cx="12346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8033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" t="1201" r="1054" b="567"/>
          <a:stretch/>
        </p:blipFill>
        <p:spPr>
          <a:xfrm rot="5400000">
            <a:off x="4412634" y="-1016283"/>
            <a:ext cx="6029071" cy="89200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92785" y="138887"/>
            <a:ext cx="26755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Šimen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5350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8" t="13084" r="17438" b="14535"/>
          <a:stretch/>
        </p:blipFill>
        <p:spPr>
          <a:xfrm rot="16200000">
            <a:off x="4340067" y="-925068"/>
            <a:ext cx="6304830" cy="88267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4399" y="187660"/>
            <a:ext cx="14744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Luka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7569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 t="13061" r="5647" b="5033"/>
          <a:stretch/>
        </p:blipFill>
        <p:spPr>
          <a:xfrm>
            <a:off x="3041778" y="224135"/>
            <a:ext cx="8858405" cy="62886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8820" y="224135"/>
            <a:ext cx="9525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Lili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768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3" t="4798" r="26225"/>
          <a:stretch/>
        </p:blipFill>
        <p:spPr>
          <a:xfrm>
            <a:off x="4404047" y="265698"/>
            <a:ext cx="7632441" cy="65144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247136" y="265698"/>
            <a:ext cx="1515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Tarik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0683" y="265698"/>
            <a:ext cx="1515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Tarik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094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" t="2722" r="4218" b="8571"/>
          <a:stretch/>
        </p:blipFill>
        <p:spPr>
          <a:xfrm>
            <a:off x="2836507" y="182572"/>
            <a:ext cx="9181322" cy="65927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82572"/>
            <a:ext cx="19688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Denali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8345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" t="8708" r="7687" b="9931"/>
          <a:stretch/>
        </p:blipFill>
        <p:spPr>
          <a:xfrm>
            <a:off x="2967133" y="167949"/>
            <a:ext cx="8938727" cy="65346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273" y="167949"/>
            <a:ext cx="19046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Gaber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9595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43</Words>
  <Application>Microsoft Office PowerPoint</Application>
  <PresentationFormat>Widescreen</PresentationFormat>
  <Paragraphs>24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Cvetoči travnik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Cvetoči travnik</dc:title>
  <dc:creator>Jure</dc:creator>
  <cp:lastModifiedBy>Jure</cp:lastModifiedBy>
  <cp:revision>6</cp:revision>
  <dcterms:created xsi:type="dcterms:W3CDTF">2020-05-15T18:16:17Z</dcterms:created>
  <dcterms:modified xsi:type="dcterms:W3CDTF">2020-05-18T13:15:02Z</dcterms:modified>
</cp:coreProperties>
</file>