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78335cf42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78335cf42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8335cf42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8335cf42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8335cf42b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78335cf42b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8335cf4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8335cf42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78335cf42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78335cf42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8335cf42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8335cf42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8335cf42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8335cf42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8335cf42b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8335cf42b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8335cf42b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8335cf42b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8335cf42b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78335cf42b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8335cf42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78335cf42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source=web&amp;cd=1&amp;cad=rja&amp;uact=8&amp;ved=2ahUKEwj_9qmUyLvpAhUugnIEHVNXB2sQFjAAegQIGxAD&amp;url=http%3A%2F%2Fwww.varuh-rs.si%2F&amp;usg=AOvVaw2Gbc4_L4j7BpQa2Sj20lo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watch?v=sGtAuVBrWas" TargetMode="External"/><Relationship Id="rId5" Type="http://schemas.openxmlformats.org/officeDocument/2006/relationships/hyperlink" Target="https://www.google.com/url?sa=t&amp;rct=j&amp;q=&amp;esrc=s&amp;source=web&amp;cd=1&amp;cad=rja&amp;uact=8&amp;ved=2ahUKEwiw8smoyLvpAhVThHIEHfNVBVIQFjAAegQIIxAD&amp;url=http%3A%2F%2Fwww.rs-rs.si%2F&amp;usg=AOvVaw2ht14RONDhuQ_R0m8H3KzD" TargetMode="External"/><Relationship Id="rId4" Type="http://schemas.openxmlformats.org/officeDocument/2006/relationships/hyperlink" Target="https://www.google.com/url?sa=t&amp;rct=j&amp;q=&amp;esrc=s&amp;source=web&amp;cd=1&amp;cad=rja&amp;uact=8&amp;ved=2ahUKEwio17egyLvpAhUWgnIEHYYtD_UQFjAAegQIDhAD&amp;url=https%3A%2F%2Fwww.ip-rs.si%2F&amp;usg=AOvVaw0LcdxQLiog0hGPvFEPwcFj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CIVILNA DRUŽBA	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BINE PIVK, 8.B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Civilna družba na Vrhniki in aktualnost</a:t>
            </a:r>
            <a:endParaRPr/>
          </a:p>
        </p:txBody>
      </p:sp>
      <p:sp>
        <p:nvSpPr>
          <p:cNvPr id="114" name="Google Shape;11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Civilna družba na Vrhniki je izvedla peticijo proti obstoju Kemisa na Vrhniki, vendar je bila ta neuspešna.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Vprašanja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Zakaj je varuh človekovih pravic pomemben?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Kaj lahko izvaja od informacijskega pooblaščenca?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en" sz="1200"/>
              <a:t>Zakaj je civilna družba pomembna za skupnost?</a:t>
            </a:r>
            <a:endParaRPr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Viri</a:t>
            </a:r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3"/>
              </a:rPr>
              <a:t>https://www.google.com/url?sa=t&amp;rct=j&amp;q=&amp;esrc=s&amp;source=web&amp;cd=1&amp;cad=rja&amp;uact=8&amp;ved=2ahUKEwj_9qmUyLvpAhUugnIEHVNXB2sQFjAAegQIGxAD&amp;url=http%3A%2F%2Fwww.varuh-rs.si%2F&amp;usg=AOvVaw2Gbc4_L4j7BpQa2Sj20log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4"/>
              </a:rPr>
              <a:t>https://www.google.com/url?sa=t&amp;rct=j&amp;q=&amp;esrc=s&amp;source=web&amp;cd=1&amp;cad=rja&amp;uact=8&amp;ved=2ahUKEwio17egyLvpAhUWgnIEHYYtD_UQFjAAegQIDhAD&amp;url=https%3A%2F%2Fwww.ip-rs.si%2F&amp;usg=AOvVaw0LcdxQLiog0hGPvFEPwcFj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5"/>
              </a:rPr>
              <a:t>https://www.google.com/url?sa=t&amp;rct=j&amp;q=&amp;esrc=s&amp;source=web&amp;cd=1&amp;cad=rja&amp;uact=8&amp;ved=2ahUKEwiw8smoyLvpAhVThHIEHfNVBVIQFjAAegQIIxAD&amp;url=http%3A%2F%2Fwww.rs-rs.si%2F&amp;usg=AOvVaw2ht14RONDhuQ_R0m8H3KzD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800" u="sng">
                <a:solidFill>
                  <a:schemeClr val="hlink"/>
                </a:solidFill>
                <a:hlinkClick r:id="rId6"/>
              </a:rPr>
              <a:t>https://www.youtube.com/watch?v=sGtAuVBrWas</a:t>
            </a:r>
            <a:endParaRPr sz="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Varovanje pravic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Kdo skrbi za varovanje pravic državljanov? Različne institucije na podlagi zakonov. Te so: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Nadzorne komisije, Varuh človekovih pravic, Informacijski pooblaščenec, Komisija za preprečevanje korupcije, Urad za varstvo potrošnikov, Računsko sodišče in razne komisije</a:t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Varuh človekovih pravic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Izvoli ga državni zbor, na predlog predsednika.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Njegova naloga je opozarjati in popravljati nepravilnosti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Trenutni varuh človekovih pravic je Peter Svetina</a:t>
            </a:r>
            <a:endParaRPr sz="1200"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7800" y="1997125"/>
            <a:ext cx="1714500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15450" y="2767300"/>
            <a:ext cx="2702351" cy="180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Informacijski pooblaščenec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Skrbi za nadzor izvajanjem z osebnimi podatki in informacijami.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Kdaj gremo k informacijskemu pooblaščencu?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Trenutna informacijska pooblaščenka je Mojca Prelesnik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91525" y="2707275"/>
            <a:ext cx="3252476" cy="243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0125" y="3867150"/>
            <a:ext cx="3581400" cy="1276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Komisija za preprečevanje korupcije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Samostojen državni organ, ki ga nemoremo uvrstiti v nobeno od vej oblasti.</a:t>
            </a:r>
            <a:endParaRPr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379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Računsko sodišče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Po ustavi republike Slovenije je Računsko sodišče najvišji organ kontrole državnih računov. Sodišče mora po ustavi biti neodvisno in vezano na ustavo in zakon.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Odločitve sodišča ni mogoče izpodbijati z drugimi organi v Sloveniji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Predsednik računskega sodišča je Tomaž Vesel</a:t>
            </a:r>
            <a:endParaRPr sz="1200"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70401" y="2630050"/>
            <a:ext cx="3373600" cy="251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Civilna družba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96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To je nevladna in nestranska družba, v katero se ljudje včlanijo samostojno in prostovoljno. Državljani in prebivalci se v združenja samoorganizirajo</a:t>
            </a:r>
            <a:r>
              <a:rPr lang="en" sz="1200">
                <a:solidFill>
                  <a:srgbClr val="999999"/>
                </a:solidFill>
              </a:rPr>
              <a:t> </a:t>
            </a:r>
            <a:r>
              <a:rPr lang="en" sz="1200">
                <a:solidFill>
                  <a:srgbClr val="666666"/>
                </a:solidFill>
              </a:rPr>
              <a:t>zato, da bi dosegali določene cilje. Zelo je pomembna tudi za delovanje demokracije, saj s svojim delovanjem opozarjajo vlado na napake.</a:t>
            </a:r>
            <a:endParaRPr sz="12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Evidence in nadzor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Nadzor varovanja pravic in zakonitosti ter zagotavljanja splošne in osebne varnosti poteka s pomočjo nadzornih organov- to so: posebne službe in vojska. Službe in institucije uresničujejo svoje z zakonom določene pristojnosti na podlagi evedivčnih sistemov kot so: popisi prebivalcev, matične knjig, zemljiške knjige, register prebivalstva, register gospodarskih družb in dejavnosti, evidence imetnikov pravic posedovanja orožja ipd. Večina takih evidenc je v demokraciji javno dostopna.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Amnesty International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Amnesty International je mednarodna organizacija, ki je gibanje milijonov ljudi, ki si prizadeva za vizijo sveta, kjer so človekove pravice enake za vse in so le te povsod spoštovane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Zavezamajo se za spoštovanje človekovih pravic. kot so zapisane v Splošni deklaraciji človekovih pravic in drugih mednarodnih dokumentih o človekovih pravicah - za vse, ne glede na spol, raso, vero, spolno usmerjenost, socialni položaj ali izobrazbo.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V Sloveniji je v Amnesty International včlanjenih več kot 11.000 članov.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Leta 1977 so za svoje delo dobili tudi Nobelovo priznanje za mir.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651</Words>
  <Application>Microsoft Office PowerPoint</Application>
  <PresentationFormat>Diaprojekcija na zaslonu (16:9)</PresentationFormat>
  <Paragraphs>39</Paragraphs>
  <Slides>12</Slides>
  <Notes>12</Notes>
  <HiddenSlides>0</HiddenSlides>
  <MMClips>0</MMClips>
  <ScaleCrop>false</ScaleCrop>
  <HeadingPairs>
    <vt:vector size="6" baseType="variant">
      <vt:variant>
        <vt:lpstr>Uporabljene pisave</vt:lpstr>
      </vt:variant>
      <vt:variant>
        <vt:i4>1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4" baseType="lpstr">
      <vt:lpstr>Arial</vt:lpstr>
      <vt:lpstr>Simple Light</vt:lpstr>
      <vt:lpstr>CIVILNA DRUŽBA </vt:lpstr>
      <vt:lpstr>Varovanje pravic</vt:lpstr>
      <vt:lpstr>Varuh človekovih pravic</vt:lpstr>
      <vt:lpstr>Informacijski pooblaščenec</vt:lpstr>
      <vt:lpstr>Komisija za preprečevanje korupcije</vt:lpstr>
      <vt:lpstr>Računsko sodišče</vt:lpstr>
      <vt:lpstr>Civilna družba</vt:lpstr>
      <vt:lpstr>Evidence in nadzor</vt:lpstr>
      <vt:lpstr>Amnesty International</vt:lpstr>
      <vt:lpstr>Civilna družba na Vrhniki in aktualnost</vt:lpstr>
      <vt:lpstr>Vprašanja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CIVILNA DRUŽBA </dc:title>
  <dc:creator>PC</dc:creator>
  <cp:lastModifiedBy>PC</cp:lastModifiedBy>
  <cp:revision>1</cp:revision>
  <dcterms:modified xsi:type="dcterms:W3CDTF">2020-05-17T19:47:01Z</dcterms:modified>
</cp:coreProperties>
</file>