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471FCE-DEEC-4274-A385-1CB2E79AF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13282F-9D16-403C-81A8-E52B71EEA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8C5C8C9-4EDC-4083-A399-7EEEE557B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B064-24DF-43D0-BE99-867B18CCC383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2F550BF-9A30-466E-B841-9E61AA95A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5C2F461-A452-43CF-94B7-C55FCBAF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D8CD-B589-4D8F-A5E2-6D78F91B08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882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7CE1E3-54C3-49D5-BC44-E12C91C6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422780C-6638-4E0D-9D74-53C9AC484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2C0B555-EE7E-4D49-B073-229A029C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B064-24DF-43D0-BE99-867B18CCC383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D6AD68C-6CDE-4DC1-BDF2-828AEBB8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12E3846-69D4-42B4-B86D-D2A9E885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D8CD-B589-4D8F-A5E2-6D78F91B08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366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F2D4881D-40FC-478A-9769-8A8D3C999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C392FA7-59BB-45B9-88D0-4A5E8F3B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99B6FA9-50B8-415B-9546-BCFAA343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B064-24DF-43D0-BE99-867B18CCC383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32AA62E-BBFA-44DF-A4B3-8F1BF698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44AD91F-2068-4D3B-8EB4-9AC86B57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D8CD-B589-4D8F-A5E2-6D78F91B08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559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FF9ABE-1D28-49DE-9E9C-06970B386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4A21E1-D154-410B-9412-97A38A379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3B29EEF-A581-49C3-86A1-2A5A4173D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B064-24DF-43D0-BE99-867B18CCC383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9AB9300-4476-44AD-8F49-27D56E2F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2FF6035-7963-46FA-811B-BB0B0DD2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D8CD-B589-4D8F-A5E2-6D78F91B08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195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1A36FF-E134-49D0-883D-A4491466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3FADB1D-5CDD-4A76-AE6F-07221D877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ADBB40D-EA7B-4F47-BF34-4A644168A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B064-24DF-43D0-BE99-867B18CCC383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80D67FC-C907-49D5-A79E-D7350E50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9DF337C-8EC2-4AF3-A71D-29C7307E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D8CD-B589-4D8F-A5E2-6D78F91B08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675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65746F-669F-4D5E-AA16-41A6A313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A7E267-E3B9-4E41-A6B6-806320506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FBFE792-542F-437C-BF60-A8A499F6A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3098C8A-35B8-478A-BA71-2C3B601C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B064-24DF-43D0-BE99-867B18CCC383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603FF4A-9E4F-40F4-979E-8FA51FC1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A33D996-F068-46AB-B0D3-0C01F10F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D8CD-B589-4D8F-A5E2-6D78F91B08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880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EC3710-446B-456D-93B1-C492B6DE2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5FDD75F-5DB4-498F-8BD9-13C8B8347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D7F95D1-64B8-4186-A2AA-8C6DC2F1B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AB6E71A-60C6-485B-B112-D99E95CC8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F596F18-858E-4149-8850-AA8975995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408D8CD-F11F-4724-9528-566D51D2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B064-24DF-43D0-BE99-867B18CCC383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77AF91F-B610-48E4-A192-338C9124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82C576F-D94B-4AA3-8CE1-941E8E2C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D8CD-B589-4D8F-A5E2-6D78F91B08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419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EB2987-AF8D-43C1-A240-F902C906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8D32F15-4574-498F-B6D0-3D7B9AC8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B064-24DF-43D0-BE99-867B18CCC383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F5373BE-C21E-44D4-B472-552FEFD3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B304B94-5F72-4827-8462-84DDE0E6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D8CD-B589-4D8F-A5E2-6D78F91B08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194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140A801-BEF8-4855-9387-EE481317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B064-24DF-43D0-BE99-867B18CCC383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4114550-0072-4807-B52C-5E6217AD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387B7C9-A2F4-491D-989E-EE00217F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D8CD-B589-4D8F-A5E2-6D78F91B08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091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BB2D81-84BC-40CB-9C91-073D72DF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E94443-E96F-4D1B-A6DA-894FCFFC7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5AE8C6F-2B7F-49BE-A74A-948E622BB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D5738F0-DCE7-4A85-BFB5-8C9300D7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B064-24DF-43D0-BE99-867B18CCC383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48D6257-D5B3-4F07-B7B5-928E0D35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6291349-827E-473E-93C8-4C179F5E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D8CD-B589-4D8F-A5E2-6D78F91B08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86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4CF16D-56B1-4FAE-A89C-A799FB0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67A985A-B9AD-4871-89C5-6168D4BF51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95D66F4-B13E-4C2E-823C-EA39C7C54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BDC132C-3A67-40F4-83A1-A1108620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B064-24DF-43D0-BE99-867B18CCC383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C503E7D-B97D-4DA7-BB4E-C35F58BE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E79D54A-E98E-4C8A-A0F5-A88555C9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D8CD-B589-4D8F-A5E2-6D78F91B08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60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45EFE95-D9A2-4227-85F8-FA9C67774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409D66A-AC72-4EED-824B-954275F3B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20D0096-7613-45E4-8B50-ADB2EC76B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2B064-24DF-43D0-BE99-867B18CCC383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59100F7-24D6-4DE0-A090-BA3681552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DD812A1-8583-4C24-9896-D8C7CD519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D8CD-B589-4D8F-A5E2-6D78F91B08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352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037DE9-8128-472A-9BAC-0EBD0EEA4C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3130995-FA67-47F2-A96F-564A142ACE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2981700-4210-42D3-A74D-42EBC0806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70550" y="939687"/>
            <a:ext cx="6888242" cy="494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2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E926E-2CCE-4701-8E84-A5ABFF2C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4E11EAC0-3F82-494C-B90A-01251EBB1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9"/>
          <a:stretch/>
        </p:blipFill>
        <p:spPr>
          <a:xfrm>
            <a:off x="1260595" y="0"/>
            <a:ext cx="9670810" cy="6922662"/>
          </a:xfrm>
        </p:spPr>
      </p:pic>
    </p:spTree>
    <p:extLst>
      <p:ext uri="{BB962C8B-B14F-4D97-AF65-F5344CB8AC3E}">
        <p14:creationId xmlns:p14="http://schemas.microsoft.com/office/powerpoint/2010/main" val="104377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E926E-2CCE-4701-8E84-A5ABFF2C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B1EDE9D-B686-4A8D-A889-8B6B29569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9"/>
          <a:stretch/>
        </p:blipFill>
        <p:spPr>
          <a:xfrm>
            <a:off x="1310620" y="0"/>
            <a:ext cx="9570759" cy="6858000"/>
          </a:xfrm>
        </p:spPr>
      </p:pic>
    </p:spTree>
    <p:extLst>
      <p:ext uri="{BB962C8B-B14F-4D97-AF65-F5344CB8AC3E}">
        <p14:creationId xmlns:p14="http://schemas.microsoft.com/office/powerpoint/2010/main" val="137426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E926E-2CCE-4701-8E84-A5ABFF2C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9451371-89CE-49A1-BB20-85DB4D60B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368" y="30664"/>
            <a:ext cx="9621263" cy="6796672"/>
          </a:xfrm>
        </p:spPr>
      </p:pic>
    </p:spTree>
    <p:extLst>
      <p:ext uri="{BB962C8B-B14F-4D97-AF65-F5344CB8AC3E}">
        <p14:creationId xmlns:p14="http://schemas.microsoft.com/office/powerpoint/2010/main" val="405907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81D6D6-EEE7-443B-8C3C-4AA263D3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EA84FE-8D22-4169-AF16-22910BFBE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4964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44FF5B-E5F2-4AF1-B439-55399E90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67186CD-B224-4952-BB00-C0696568E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093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1D0E56-8786-45B6-8C04-AA5D800F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8AE161B-6819-401A-ACBA-613834CFF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789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E926E-2CCE-4701-8E84-A5ABFF2C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1AC1506-38AD-4E4C-A707-22E273B2A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025" y="79047"/>
            <a:ext cx="9879523" cy="6699906"/>
          </a:xfrm>
        </p:spPr>
      </p:pic>
    </p:spTree>
    <p:extLst>
      <p:ext uri="{BB962C8B-B14F-4D97-AF65-F5344CB8AC3E}">
        <p14:creationId xmlns:p14="http://schemas.microsoft.com/office/powerpoint/2010/main" val="362414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E926E-2CCE-4701-8E84-A5ABFF2C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A2F27218-EE3C-40B0-A658-72B3CFAC3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537" y="65072"/>
            <a:ext cx="9836588" cy="6727855"/>
          </a:xfrm>
        </p:spPr>
      </p:pic>
    </p:spTree>
    <p:extLst>
      <p:ext uri="{BB962C8B-B14F-4D97-AF65-F5344CB8AC3E}">
        <p14:creationId xmlns:p14="http://schemas.microsoft.com/office/powerpoint/2010/main" val="272037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E926E-2CCE-4701-8E84-A5ABFF2C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A60C2D98-A7D3-4634-BEE5-FB5DF77F2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772" y="0"/>
            <a:ext cx="10240028" cy="6858000"/>
          </a:xfrm>
        </p:spPr>
      </p:pic>
    </p:spTree>
    <p:extLst>
      <p:ext uri="{BB962C8B-B14F-4D97-AF65-F5344CB8AC3E}">
        <p14:creationId xmlns:p14="http://schemas.microsoft.com/office/powerpoint/2010/main" val="171316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E926E-2CCE-4701-8E84-A5ABFF2C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A61F5FC-C4DC-4ED3-B6E2-741AE58AD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175" y="0"/>
            <a:ext cx="9906002" cy="6858000"/>
          </a:xfrm>
        </p:spPr>
      </p:pic>
    </p:spTree>
    <p:extLst>
      <p:ext uri="{BB962C8B-B14F-4D97-AF65-F5344CB8AC3E}">
        <p14:creationId xmlns:p14="http://schemas.microsoft.com/office/powerpoint/2010/main" val="136988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E926E-2CCE-4701-8E84-A5ABFF2C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228E12E-8654-4774-BB4A-2FC14BE15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662" y="0"/>
            <a:ext cx="9704838" cy="6690628"/>
          </a:xfrm>
        </p:spPr>
      </p:pic>
    </p:spTree>
    <p:extLst>
      <p:ext uri="{BB962C8B-B14F-4D97-AF65-F5344CB8AC3E}">
        <p14:creationId xmlns:p14="http://schemas.microsoft.com/office/powerpoint/2010/main" val="116822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E926E-2CCE-4701-8E84-A5ABFF2C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1BE23B7-4A72-46F8-BC89-1C64F9698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049" y="0"/>
            <a:ext cx="9715501" cy="6978738"/>
          </a:xfrm>
        </p:spPr>
      </p:pic>
    </p:spTree>
    <p:extLst>
      <p:ext uri="{BB962C8B-B14F-4D97-AF65-F5344CB8AC3E}">
        <p14:creationId xmlns:p14="http://schemas.microsoft.com/office/powerpoint/2010/main" val="78538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E926E-2CCE-4701-8E84-A5ABFF2C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1991840-6EBB-4D59-A66D-8E95D4936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391" y="0"/>
            <a:ext cx="9737847" cy="6858000"/>
          </a:xfrm>
        </p:spPr>
      </p:pic>
    </p:spTree>
    <p:extLst>
      <p:ext uri="{BB962C8B-B14F-4D97-AF65-F5344CB8AC3E}">
        <p14:creationId xmlns:p14="http://schemas.microsoft.com/office/powerpoint/2010/main" val="28787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E926E-2CCE-4701-8E84-A5ABFF2C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A94C798-9D31-4901-A5D3-D8E2C3666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438" y="0"/>
            <a:ext cx="9548812" cy="6803664"/>
          </a:xfrm>
        </p:spPr>
      </p:pic>
    </p:spTree>
    <p:extLst>
      <p:ext uri="{BB962C8B-B14F-4D97-AF65-F5344CB8AC3E}">
        <p14:creationId xmlns:p14="http://schemas.microsoft.com/office/powerpoint/2010/main" val="3612542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Širokozaslonsko</PresentationFormat>
  <Paragraphs>0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Tadeja Tomlje</dc:creator>
  <cp:lastModifiedBy>Windows User</cp:lastModifiedBy>
  <cp:revision>4</cp:revision>
  <dcterms:created xsi:type="dcterms:W3CDTF">2019-11-24T13:19:17Z</dcterms:created>
  <dcterms:modified xsi:type="dcterms:W3CDTF">2020-04-03T15:48:55Z</dcterms:modified>
</cp:coreProperties>
</file>