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photoAlbum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0A49-8196-4A3F-B4B6-4E93CE5947DE}" type="datetimeFigureOut">
              <a:rPr lang="sl-SI" smtClean="0"/>
              <a:t>8. 05. 2020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2EAB-207F-4A76-BC64-A74CF863A53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0440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0A49-8196-4A3F-B4B6-4E93CE5947DE}" type="datetimeFigureOut">
              <a:rPr lang="sl-SI" smtClean="0"/>
              <a:t>8. 05. 2020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2EAB-207F-4A76-BC64-A74CF863A53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85166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0A49-8196-4A3F-B4B6-4E93CE5947DE}" type="datetimeFigureOut">
              <a:rPr lang="sl-SI" smtClean="0"/>
              <a:t>8. 05. 2020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2EAB-207F-4A76-BC64-A74CF863A53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83063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0A49-8196-4A3F-B4B6-4E93CE5947DE}" type="datetimeFigureOut">
              <a:rPr lang="sl-SI" smtClean="0"/>
              <a:t>8. 05. 2020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2EAB-207F-4A76-BC64-A74CF863A53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6239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0A49-8196-4A3F-B4B6-4E93CE5947DE}" type="datetimeFigureOut">
              <a:rPr lang="sl-SI" smtClean="0"/>
              <a:t>8. 05. 2020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2EAB-207F-4A76-BC64-A74CF863A53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00783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0A49-8196-4A3F-B4B6-4E93CE5947DE}" type="datetimeFigureOut">
              <a:rPr lang="sl-SI" smtClean="0"/>
              <a:t>8. 05. 2020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2EAB-207F-4A76-BC64-A74CF863A53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23453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0A49-8196-4A3F-B4B6-4E93CE5947DE}" type="datetimeFigureOut">
              <a:rPr lang="sl-SI" smtClean="0"/>
              <a:t>8. 05. 2020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2EAB-207F-4A76-BC64-A74CF863A53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18787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0A49-8196-4A3F-B4B6-4E93CE5947DE}" type="datetimeFigureOut">
              <a:rPr lang="sl-SI" smtClean="0"/>
              <a:t>8. 05. 2020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2EAB-207F-4A76-BC64-A74CF863A53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92791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0A49-8196-4A3F-B4B6-4E93CE5947DE}" type="datetimeFigureOut">
              <a:rPr lang="sl-SI" smtClean="0"/>
              <a:t>8. 05. 2020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2EAB-207F-4A76-BC64-A74CF863A53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37397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0A49-8196-4A3F-B4B6-4E93CE5947DE}" type="datetimeFigureOut">
              <a:rPr lang="sl-SI" smtClean="0"/>
              <a:t>8. 05. 2020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2EAB-207F-4A76-BC64-A74CF863A53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98491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0A49-8196-4A3F-B4B6-4E93CE5947DE}" type="datetimeFigureOut">
              <a:rPr lang="sl-SI" smtClean="0"/>
              <a:t>8. 05. 2020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2EAB-207F-4A76-BC64-A74CF863A53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17635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C0A49-8196-4A3F-B4B6-4E93CE5947DE}" type="datetimeFigureOut">
              <a:rPr lang="sl-SI" smtClean="0"/>
              <a:t>8. 05. 2020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22EAB-207F-4A76-BC64-A74CF863A53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199171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161101175922100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563" y="0"/>
            <a:ext cx="54752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3694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161101175922100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850" y="0"/>
            <a:ext cx="5446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0814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161101175922101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525" y="0"/>
            <a:ext cx="55689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9451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161101175922101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850" y="0"/>
            <a:ext cx="5446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5277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161101175922101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588" y="0"/>
            <a:ext cx="55832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9572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161101175922101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563" y="0"/>
            <a:ext cx="54768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0001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161101175922101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188" y="0"/>
            <a:ext cx="53816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9910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161101175922100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513" y="0"/>
            <a:ext cx="55149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0423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161101175922100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925" y="0"/>
            <a:ext cx="52641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1669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161101175922100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088" y="0"/>
            <a:ext cx="54562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04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161101175922100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900" y="0"/>
            <a:ext cx="64262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6056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161101175922100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763" y="0"/>
            <a:ext cx="53228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4899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161101175922100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088" y="0"/>
            <a:ext cx="54578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8736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161101175922100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775" y="0"/>
            <a:ext cx="56308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9396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161101175922100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125" y="0"/>
            <a:ext cx="53641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85836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Širokozaslonsko</PresentationFormat>
  <Paragraphs>0</Paragraphs>
  <Slides>15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Anastassia Kaliada</dc:creator>
  <cp:lastModifiedBy>Windows User</cp:lastModifiedBy>
  <cp:revision>1</cp:revision>
  <dcterms:created xsi:type="dcterms:W3CDTF">2016-11-05T12:32:55Z</dcterms:created>
  <dcterms:modified xsi:type="dcterms:W3CDTF">2020-05-08T10:02:14Z</dcterms:modified>
</cp:coreProperties>
</file>