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507862C-7569-473A-A212-29D54D943CE3}" type="datetimeFigureOut">
              <a:rPr lang="sl-SI" smtClean="0"/>
              <a:t>14.4.2020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84C09BB-F60C-4B52-BBE0-C98C2DD5D2E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519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 dirty="0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62C-7569-473A-A212-29D54D943CE3}" type="datetimeFigureOut">
              <a:rPr lang="sl-SI" smtClean="0"/>
              <a:t>14.4.2020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9BB-F60C-4B52-BBE0-C98C2DD5D2E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2368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62C-7569-473A-A212-29D54D943CE3}" type="datetimeFigureOut">
              <a:rPr lang="sl-SI" smtClean="0"/>
              <a:t>14.4.2020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9BB-F60C-4B52-BBE0-C98C2DD5D2E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6601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62C-7569-473A-A212-29D54D943CE3}" type="datetimeFigureOut">
              <a:rPr lang="sl-SI" smtClean="0"/>
              <a:t>14.4.2020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9BB-F60C-4B52-BBE0-C98C2DD5D2E0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201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62C-7569-473A-A212-29D54D943CE3}" type="datetimeFigureOut">
              <a:rPr lang="sl-SI" smtClean="0"/>
              <a:t>14.4.2020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9BB-F60C-4B52-BBE0-C98C2DD5D2E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3635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62C-7569-473A-A212-29D54D943CE3}" type="datetimeFigureOut">
              <a:rPr lang="sl-SI" smtClean="0"/>
              <a:t>14.4.2020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9BB-F60C-4B52-BBE0-C98C2DD5D2E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8175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dirty="0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dirty="0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dirty="0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62C-7569-473A-A212-29D54D943CE3}" type="datetimeFigureOut">
              <a:rPr lang="sl-SI" smtClean="0"/>
              <a:t>14.4.2020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9BB-F60C-4B52-BBE0-C98C2DD5D2E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35280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62C-7569-473A-A212-29D54D943CE3}" type="datetimeFigureOut">
              <a:rPr lang="sl-SI" smtClean="0"/>
              <a:t>14.4.2020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9BB-F60C-4B52-BBE0-C98C2DD5D2E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02101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62C-7569-473A-A212-29D54D943CE3}" type="datetimeFigureOut">
              <a:rPr lang="sl-SI" smtClean="0"/>
              <a:t>14.4.2020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9BB-F60C-4B52-BBE0-C98C2DD5D2E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306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62C-7569-473A-A212-29D54D943CE3}" type="datetimeFigureOut">
              <a:rPr lang="sl-SI" smtClean="0"/>
              <a:t>14.4.2020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9BB-F60C-4B52-BBE0-C98C2DD5D2E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581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62C-7569-473A-A212-29D54D943CE3}" type="datetimeFigureOut">
              <a:rPr lang="sl-SI" smtClean="0"/>
              <a:t>14.4.2020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9BB-F60C-4B52-BBE0-C98C2DD5D2E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5049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62C-7569-473A-A212-29D54D943CE3}" type="datetimeFigureOut">
              <a:rPr lang="sl-SI" smtClean="0"/>
              <a:t>14.4.2020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9BB-F60C-4B52-BBE0-C98C2DD5D2E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6042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62C-7569-473A-A212-29D54D943CE3}" type="datetimeFigureOut">
              <a:rPr lang="sl-SI" smtClean="0"/>
              <a:t>14.4.2020</a:t>
            </a:fld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9BB-F60C-4B52-BBE0-C98C2DD5D2E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981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62C-7569-473A-A212-29D54D943CE3}" type="datetimeFigureOut">
              <a:rPr lang="sl-SI" smtClean="0"/>
              <a:t>14.4.2020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9BB-F60C-4B52-BBE0-C98C2DD5D2E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3433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62C-7569-473A-A212-29D54D943CE3}" type="datetimeFigureOut">
              <a:rPr lang="sl-SI" smtClean="0"/>
              <a:t>14.4.2020</a:t>
            </a:fld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9BB-F60C-4B52-BBE0-C98C2DD5D2E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7655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62C-7569-473A-A212-29D54D943CE3}" type="datetimeFigureOut">
              <a:rPr lang="sl-SI" smtClean="0"/>
              <a:t>14.4.2020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9BB-F60C-4B52-BBE0-C98C2DD5D2E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485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62C-7569-473A-A212-29D54D943CE3}" type="datetimeFigureOut">
              <a:rPr lang="sl-SI" smtClean="0"/>
              <a:t>14.4.2020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09BB-F60C-4B52-BBE0-C98C2DD5D2E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9733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7862C-7569-473A-A212-29D54D943CE3}" type="datetimeFigureOut">
              <a:rPr lang="sl-SI" smtClean="0"/>
              <a:t>14.4.2020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C09BB-F60C-4B52-BBE0-C98C2DD5D2E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37127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9600" dirty="0" smtClean="0"/>
              <a:t>možgani</a:t>
            </a:r>
            <a:endParaRPr lang="sl-SI" sz="9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sl-SI" sz="3200" dirty="0" smtClean="0">
                <a:solidFill>
                  <a:schemeClr val="tx1"/>
                </a:solidFill>
              </a:rPr>
              <a:t>Tit Oblak 7.a</a:t>
            </a:r>
            <a:endParaRPr lang="sl-SI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44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/>
              <a:t>Kje so </a:t>
            </a:r>
            <a:endParaRPr lang="sl-SI" sz="660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- nahajajo v lobanji</a:t>
            </a:r>
          </a:p>
          <a:p>
            <a:r>
              <a:rPr lang="sl-SI" sz="2800" dirty="0" smtClean="0"/>
              <a:t>- </a:t>
            </a:r>
            <a:r>
              <a:rPr lang="sl-SI" sz="2800" dirty="0"/>
              <a:t>d</a:t>
            </a:r>
            <a:r>
              <a:rPr lang="sl-SI" sz="2800" dirty="0" smtClean="0"/>
              <a:t>elijo se na male in velike</a:t>
            </a:r>
          </a:p>
          <a:p>
            <a:r>
              <a:rPr lang="sl-SI" sz="2800" dirty="0" smtClean="0"/>
              <a:t>- možgansko deblo</a:t>
            </a:r>
          </a:p>
          <a:p>
            <a:r>
              <a:rPr lang="sl-SI" sz="2800" dirty="0" smtClean="0"/>
              <a:t>- živci</a:t>
            </a:r>
            <a:endParaRPr lang="sl-SI" sz="2800" dirty="0"/>
          </a:p>
        </p:txBody>
      </p:sp>
      <p:pic>
        <p:nvPicPr>
          <p:cNvPr id="1026" name="Picture 2" descr="Rezultat iskanja slik za možgani kje s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26" y="919401"/>
            <a:ext cx="6548042" cy="436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89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/>
              <a:t>Kaj so</a:t>
            </a:r>
            <a:endParaRPr lang="sl-SI" sz="6600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893" y="1091739"/>
            <a:ext cx="7475107" cy="4207417"/>
          </a:xfrm>
          <a:prstGeom prst="rect">
            <a:avLst/>
          </a:prstGeo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146705" y="2108170"/>
            <a:ext cx="3856037" cy="3541714"/>
          </a:xfrm>
        </p:spPr>
        <p:txBody>
          <a:bodyPr>
            <a:normAutofit/>
          </a:bodyPr>
          <a:lstStyle/>
          <a:p>
            <a:r>
              <a:rPr lang="sl-SI" sz="2400" dirty="0" smtClean="0"/>
              <a:t>- So središče vretenčarjev in večine nevretenčarjev</a:t>
            </a:r>
          </a:p>
          <a:p>
            <a:r>
              <a:rPr lang="sl-SI" sz="2400" dirty="0" smtClean="0"/>
              <a:t>- S telesom jih povezujejo živci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600242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/>
              <a:t>funkcija</a:t>
            </a:r>
            <a:endParaRPr lang="sl-SI" sz="660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- Nadzor telesa </a:t>
            </a:r>
          </a:p>
          <a:p>
            <a:r>
              <a:rPr lang="sl-SI" sz="2800" dirty="0" smtClean="0"/>
              <a:t>- Refleksi</a:t>
            </a:r>
          </a:p>
          <a:p>
            <a:r>
              <a:rPr lang="sl-SI" sz="2800" dirty="0" smtClean="0"/>
              <a:t>- Hormoni </a:t>
            </a:r>
            <a:endParaRPr lang="sl-SI" sz="2800" dirty="0"/>
          </a:p>
        </p:txBody>
      </p:sp>
      <p:pic>
        <p:nvPicPr>
          <p:cNvPr id="2050" name="Picture 2" descr="Rezultat iskanja slik za živčevj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34" y="947405"/>
            <a:ext cx="6441200" cy="401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238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/>
              <a:t>nevroni</a:t>
            </a:r>
            <a:endParaRPr lang="sl-SI" sz="6600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1072" y="776912"/>
            <a:ext cx="6315351" cy="4731655"/>
          </a:xfrm>
          <a:prstGeom prst="rect">
            <a:avLst/>
          </a:prstGeo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-pri vretenčarjih se nahajajo v možganih in hrbtenjači</a:t>
            </a:r>
          </a:p>
          <a:p>
            <a:r>
              <a:rPr lang="sl-SI" sz="2800" dirty="0" smtClean="0"/>
              <a:t>-proženje živčnih impulzov</a:t>
            </a:r>
          </a:p>
          <a:p>
            <a:endParaRPr lang="sl-SI" sz="2800" dirty="0" smtClean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87228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/>
              <a:t>Ganglij </a:t>
            </a:r>
            <a:endParaRPr lang="sl-SI" sz="6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-je </a:t>
            </a:r>
            <a:r>
              <a:rPr lang="sl-SI" sz="2800" dirty="0"/>
              <a:t>skupek živčnega </a:t>
            </a:r>
            <a:r>
              <a:rPr lang="sl-SI" sz="2800" dirty="0" smtClean="0">
                <a:effectLst/>
              </a:rPr>
              <a:t>tkiva</a:t>
            </a:r>
          </a:p>
          <a:p>
            <a:r>
              <a:rPr lang="sl-SI" sz="2800" dirty="0" smtClean="0"/>
              <a:t>-gradijo </a:t>
            </a:r>
            <a:r>
              <a:rPr lang="sl-SI" sz="2800" dirty="0"/>
              <a:t>ga telesa (some) </a:t>
            </a:r>
            <a:endParaRPr lang="sl-SI" sz="2800" dirty="0" smtClean="0"/>
          </a:p>
          <a:p>
            <a:r>
              <a:rPr lang="sl-SI" sz="2800" dirty="0" smtClean="0"/>
              <a:t>-</a:t>
            </a:r>
            <a:r>
              <a:rPr lang="sl-SI" sz="2800" dirty="0">
                <a:effectLst/>
                <a:latin typeface="Calibri"/>
                <a:ea typeface="Calibri"/>
                <a:cs typeface="Times New Roman"/>
              </a:rPr>
              <a:t>uvrščamo ganglije v </a:t>
            </a:r>
            <a:r>
              <a:rPr lang="sl-SI" sz="2800" dirty="0" smtClean="0">
                <a:effectLst/>
                <a:latin typeface="Calibri"/>
                <a:ea typeface="Calibri"/>
                <a:cs typeface="Times New Roman"/>
              </a:rPr>
              <a:t>okrajno živčevje</a:t>
            </a:r>
            <a:endParaRPr lang="sl-SI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6" y="551088"/>
            <a:ext cx="3598471" cy="539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39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dirty="0" smtClean="0"/>
              <a:t>Drugačna zgradba</a:t>
            </a:r>
            <a:endParaRPr lang="sl-SI" sz="440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l-SI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 so 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spužve (nimajo živčevja)</a:t>
            </a:r>
          </a:p>
          <a:p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ožigalkarji (njihovo živčevje sestavlja difuzna živčna mreža)</a:t>
            </a:r>
            <a:endParaRPr lang="sl-SI" sz="2400" dirty="0"/>
          </a:p>
          <a:p>
            <a:r>
              <a:rPr lang="sl-SI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Pijavke imajo repni </a:t>
            </a:r>
            <a:r>
              <a:rPr lang="sl-SI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možgan</a:t>
            </a:r>
            <a:endParaRPr lang="sl-SI" sz="2800" dirty="0"/>
          </a:p>
        </p:txBody>
      </p:sp>
      <p:pic>
        <p:nvPicPr>
          <p:cNvPr id="3074" name="Picture 2" descr="Rezultat iskanja slik za živčevj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592138"/>
            <a:ext cx="2859484" cy="51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58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 err="1" smtClean="0"/>
              <a:t>lestvičasto</a:t>
            </a:r>
            <a:r>
              <a:rPr lang="sl-SI" sz="4800" smtClean="0"/>
              <a:t> trebušnjačo</a:t>
            </a:r>
            <a:endParaRPr lang="sl-SI" sz="4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Imajo kolobarniki saj imajo ganglije prepletene v obliko lestve. </a:t>
            </a:r>
            <a:endParaRPr lang="sl-SI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86" y="1704851"/>
            <a:ext cx="6008855" cy="308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60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dirty="0" smtClean="0"/>
              <a:t>Zgradba možganov</a:t>
            </a:r>
            <a:endParaRPr lang="sl-SI" sz="4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392701"/>
            <a:ext cx="6961546" cy="4124478"/>
          </a:xfrm>
          <a:prstGeom prst="rect">
            <a:avLst/>
          </a:prstGeo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89703" y="91440"/>
            <a:ext cx="5371622" cy="36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Vezje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Vezje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zj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Vezje</Template>
  <TotalTime>121</TotalTime>
  <Words>114</Words>
  <Application>Microsoft Office PowerPoint</Application>
  <PresentationFormat>Širokozaslonsko</PresentationFormat>
  <Paragraphs>28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Tw Cen MT</vt:lpstr>
      <vt:lpstr>Vezje</vt:lpstr>
      <vt:lpstr>možgani</vt:lpstr>
      <vt:lpstr>Kje so </vt:lpstr>
      <vt:lpstr>Kaj so</vt:lpstr>
      <vt:lpstr>funkcija</vt:lpstr>
      <vt:lpstr>nevroni</vt:lpstr>
      <vt:lpstr>Ganglij </vt:lpstr>
      <vt:lpstr>Drugačna zgradba</vt:lpstr>
      <vt:lpstr>lestvičasto trebušnjačo</vt:lpstr>
      <vt:lpstr>Zgradba možganov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možgani</dc:title>
  <dc:creator>Grega</dc:creator>
  <cp:lastModifiedBy>Karmen Slana</cp:lastModifiedBy>
  <cp:revision>16</cp:revision>
  <dcterms:created xsi:type="dcterms:W3CDTF">2020-03-22T15:41:21Z</dcterms:created>
  <dcterms:modified xsi:type="dcterms:W3CDTF">2020-04-14T10:33:56Z</dcterms:modified>
</cp:coreProperties>
</file>