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EFEF6E-5DCA-4FB7-AB74-D4ABDE50F3DC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4403F5-715B-45B3-8E54-09592C490845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296144"/>
          </a:xfrm>
        </p:spPr>
        <p:txBody>
          <a:bodyPr/>
          <a:lstStyle/>
          <a:p>
            <a:r>
              <a:rPr lang="sl-SI" dirty="0" smtClean="0"/>
              <a:t>Športni dan </a:t>
            </a:r>
            <a:r>
              <a:rPr lang="sl-SI" dirty="0" err="1" smtClean="0"/>
              <a:t>5.c</a:t>
            </a:r>
            <a:endParaRPr lang="sl-SI" dirty="0"/>
          </a:p>
        </p:txBody>
      </p:sp>
      <p:pic>
        <p:nvPicPr>
          <p:cNvPr id="14337" name="Picture 1" descr="C:\Users\doma\Desktop\Mateja\Športni dan\Po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176" y="2348880"/>
            <a:ext cx="6740184" cy="40662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Tudi Lukas je pridno opravil vse naloge.</a:t>
            </a:r>
            <a:endParaRPr lang="sl-SI" dirty="0"/>
          </a:p>
        </p:txBody>
      </p:sp>
      <p:pic>
        <p:nvPicPr>
          <p:cNvPr id="7" name="Ograda vsebine 6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37626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372200" y="2852936"/>
            <a:ext cx="225679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8302" y="2090737"/>
            <a:ext cx="2299841" cy="2922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Jakob je raziskoval okolico s sestrama.</a:t>
            </a:r>
            <a:endParaRPr lang="sl-SI" dirty="0"/>
          </a:p>
        </p:txBody>
      </p:sp>
      <p:pic>
        <p:nvPicPr>
          <p:cNvPr id="7" name="Ograda vsebine 6" descr="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1714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Jako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564904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4" name="AutoShape 2" descr="https://webmail.arnes.si/?_task=mail&amp;_mbox=INBOX&amp;_uid=17189&amp;_part=5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3222625"/>
            <a:ext cx="8953500" cy="671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8435" name="Picture 3" descr="C:\Users\doma\Desktop\Mateja\Športni dan\Jako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5207" y="2573905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224136"/>
          </a:xfrm>
        </p:spPr>
        <p:txBody>
          <a:bodyPr>
            <a:normAutofit/>
          </a:bodyPr>
          <a:lstStyle/>
          <a:p>
            <a:r>
              <a:rPr lang="sl-SI" dirty="0" smtClean="0"/>
              <a:t>Janez je odšel na sprehod s psom.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645025" y="1052737"/>
            <a:ext cx="4041775" cy="1368152"/>
          </a:xfrm>
        </p:spPr>
        <p:txBody>
          <a:bodyPr>
            <a:normAutofit/>
          </a:bodyPr>
          <a:lstStyle/>
          <a:p>
            <a:r>
              <a:rPr lang="sl-SI" dirty="0" smtClean="0"/>
              <a:t>Anamarija je odšla na Planino, popoldne pa še do ribnikov. </a:t>
            </a:r>
            <a:endParaRPr lang="sl-SI" dirty="0"/>
          </a:p>
        </p:txBody>
      </p:sp>
      <p:pic>
        <p:nvPicPr>
          <p:cNvPr id="7" name="Ograda vsebine 6" descr="Janez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8775" y="2771665"/>
            <a:ext cx="3392114" cy="254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Anamarij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2232248" cy="297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C:\Users\doma\Desktop\Mateja\Športni dan\A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0"/>
            <a:ext cx="2304256" cy="307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Lan se je odpravil v Star </a:t>
            </a:r>
            <a:r>
              <a:rPr lang="sl-SI" dirty="0" err="1" smtClean="0"/>
              <a:t>maln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Ograda vsebine 6" descr="L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24842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Lan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96794" y="1844824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Picture 2" descr="C:\Users\doma\Desktop\Mateja\Športni dan\La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88840"/>
            <a:ext cx="3168352" cy="4224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Kaja je takole dokumentirala športni dan.</a:t>
            </a:r>
            <a:endParaRPr lang="sl-SI" dirty="0"/>
          </a:p>
        </p:txBody>
      </p:sp>
      <p:pic>
        <p:nvPicPr>
          <p:cNvPr id="7" name="Ograda vsebine 6" descr="Kaja4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Kaja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16216" y="3356992"/>
            <a:ext cx="210623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doma\Desktop\Mateja\Športni dan\Kaj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1057275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doma\Desktop\Mateja\Športni dan\Kaj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988840"/>
            <a:ext cx="104775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Manja se je odpravila na Planino.</a:t>
            </a:r>
            <a:endParaRPr lang="sl-SI" dirty="0"/>
          </a:p>
        </p:txBody>
      </p:sp>
      <p:pic>
        <p:nvPicPr>
          <p:cNvPr id="7" name="Ograda vsebine 6" descr="Manja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484784"/>
            <a:ext cx="2369127" cy="3158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grada vsebine 7" descr="Manja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2232248" cy="297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doma\Desktop\Mateja\Športni dan\MAnj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592288" cy="1871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doma\Desktop\Mateja\Športni dan\MAnja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2664296" cy="15612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C:\Users\doma\Desktop\Mateja\Športni dan\Manj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73216"/>
            <a:ext cx="4702498" cy="1282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doma\Desktop\Mateja\Športni dan\Manja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797152"/>
            <a:ext cx="2376264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Nuša je raziskovala </a:t>
            </a:r>
            <a:r>
              <a:rPr lang="sl-SI" dirty="0"/>
              <a:t>potok in </a:t>
            </a:r>
            <a:r>
              <a:rPr lang="sl-SI" dirty="0" err="1" smtClean="0"/>
              <a:t>sapove</a:t>
            </a:r>
            <a:r>
              <a:rPr lang="sl-SI" dirty="0" smtClean="0"/>
              <a:t> </a:t>
            </a:r>
            <a:r>
              <a:rPr lang="sl-SI" dirty="0" err="1" smtClean="0"/>
              <a:t>Pečnikarice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Ograda vsebine 6" descr="Nuša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2088232" cy="371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Nuša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844824"/>
            <a:ext cx="1638182" cy="2912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doma\Desktop\Mateja\Športni dan\Nuš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132856"/>
            <a:ext cx="194421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AutoShape 4" descr="https://webmail.arnes.si/?_task=mail&amp;_mbox=INBOX&amp;_uid=17125&amp;_part=4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2408238"/>
            <a:ext cx="89535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078" name="AutoShape 6" descr="https://webmail.arnes.si/?_task=mail&amp;_mbox=INBOX&amp;_uid=17125&amp;_part=4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90500" y="-1899592"/>
            <a:ext cx="8953500" cy="502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9" name="Picture 7" descr="C:\Users\doma\Desktop\Mateja\Športni dan\Nuš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869160"/>
            <a:ext cx="3240360" cy="182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Sergej se je odpravil na poučno raziskovanje po Zaplani.</a:t>
            </a:r>
            <a:endParaRPr lang="sl-SI" dirty="0"/>
          </a:p>
        </p:txBody>
      </p:sp>
      <p:pic>
        <p:nvPicPr>
          <p:cNvPr id="8" name="Picture 6" descr="D:\Users\Uporabnik\Downloads\IMG-9926 (1)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520280" cy="188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 descr="C:\Users\Uporabnik-PC\Downloads\image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259228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Slika 8" descr="C:\Users\Uporabnik-PC\Downloads\IMG-989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7560" y="2065528"/>
            <a:ext cx="2401049" cy="181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D:\Users\Uporabnik\Downloads\IMG-9918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5130" y="4495990"/>
            <a:ext cx="2376264" cy="182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D:\Users\Uporabnik\Downloads\IMG-9930 (1)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266" y="2131110"/>
            <a:ext cx="2292189" cy="171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Evin pohod</a:t>
            </a:r>
            <a:endParaRPr lang="sl-SI" dirty="0"/>
          </a:p>
        </p:txBody>
      </p:sp>
      <p:pic>
        <p:nvPicPr>
          <p:cNvPr id="7" name="Ograda vsebine 6" descr="C:\Users\Otroci\Desktop\EVA\eva slike\20200409_104741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787" y="1134533"/>
            <a:ext cx="2962754" cy="395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grada vsebine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 descr="C:\Users\Otroci\Desktop\EVA\eva slike\20200409_102536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8025" y="2708959"/>
            <a:ext cx="453658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C:\Users\Otroci\Desktop\EVA\eva slike\20200409_104416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9907" y="4185069"/>
            <a:ext cx="2664296" cy="2160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err="1" smtClean="0"/>
              <a:t>Mikaela</a:t>
            </a:r>
            <a:r>
              <a:rPr lang="sl-SI" dirty="0" smtClean="0"/>
              <a:t> je bila v </a:t>
            </a:r>
            <a:r>
              <a:rPr lang="sl-SI" dirty="0" err="1" smtClean="0"/>
              <a:t>Retovju</a:t>
            </a:r>
            <a:r>
              <a:rPr lang="sl-SI" dirty="0" smtClean="0"/>
              <a:t> in na bajerjih.</a:t>
            </a:r>
            <a:endParaRPr lang="sl-SI" dirty="0"/>
          </a:p>
        </p:txBody>
      </p:sp>
      <p:pic>
        <p:nvPicPr>
          <p:cNvPr id="7" name="Ograda vsebine 6" descr="Mikae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2100723" cy="3735264"/>
          </a:xfrm>
        </p:spPr>
      </p:pic>
      <p:pic>
        <p:nvPicPr>
          <p:cNvPr id="8" name="Ograda vsebine 7" descr="Mikaela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2141221" cy="3807272"/>
          </a:xfrm>
        </p:spPr>
      </p:pic>
      <p:pic>
        <p:nvPicPr>
          <p:cNvPr id="17410" name="Picture 2" descr="C:\Users\doma\Desktop\Mateja\Športni dan\Mikael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60848"/>
            <a:ext cx="2016224" cy="3584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 descr="C:\Users\doma\Desktop\Mateja\Športni dan\Mikael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16832"/>
            <a:ext cx="1816418" cy="400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Jon in Nik</a:t>
            </a:r>
            <a:endParaRPr lang="sl-SI" dirty="0"/>
          </a:p>
        </p:txBody>
      </p:sp>
      <p:pic>
        <p:nvPicPr>
          <p:cNvPr id="7" name="Ograda vsebine 6" descr="Jon in NI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2883873" cy="384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Jon in Nik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2883873" cy="384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Ema je pridno telovadila doma.</a:t>
            </a:r>
            <a:endParaRPr lang="sl-SI" dirty="0"/>
          </a:p>
        </p:txBody>
      </p:sp>
      <p:pic>
        <p:nvPicPr>
          <p:cNvPr id="7" name="Ograda vsebine 6" descr="Em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6419" y="3284984"/>
            <a:ext cx="3840425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grada vsebine 7" descr="Ema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22975" y="2015684"/>
            <a:ext cx="2005409" cy="356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98</Words>
  <Application>Microsoft Office PowerPoint</Application>
  <PresentationFormat>Diaprojekcija na zaslonu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Potek</vt:lpstr>
      <vt:lpstr>Športni dan 5.c</vt:lpstr>
      <vt:lpstr>Kaja je takole dokumentirala športni dan.</vt:lpstr>
      <vt:lpstr>Manja se je odpravila na Planino.</vt:lpstr>
      <vt:lpstr>Nuša je raziskovala potok in sapove Pečnikarice.</vt:lpstr>
      <vt:lpstr>Sergej se je odpravil na poučno raziskovanje po Zaplani.</vt:lpstr>
      <vt:lpstr>Evin pohod</vt:lpstr>
      <vt:lpstr>Mikaela je bila v Retovju in na bajerjih.</vt:lpstr>
      <vt:lpstr>Jon in Nik</vt:lpstr>
      <vt:lpstr>Ema je pridno telovadila doma.</vt:lpstr>
      <vt:lpstr>Tudi Lukas je pridno opravil vse naloge.</vt:lpstr>
      <vt:lpstr>Jakob je raziskoval okolico s sestrama.</vt:lpstr>
      <vt:lpstr>Diapozitiv 12</vt:lpstr>
      <vt:lpstr>Lan se je odpravil v Star maln.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 5.c</dc:title>
  <dc:creator>doma</dc:creator>
  <cp:lastModifiedBy>doma</cp:lastModifiedBy>
  <cp:revision>18</cp:revision>
  <dcterms:created xsi:type="dcterms:W3CDTF">2020-04-10T15:41:20Z</dcterms:created>
  <dcterms:modified xsi:type="dcterms:W3CDTF">2020-04-10T17:22:50Z</dcterms:modified>
</cp:coreProperties>
</file>