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3" r:id="rId1"/>
  </p:sldMasterIdLst>
  <p:sldIdLst>
    <p:sldId id="256" r:id="rId2"/>
    <p:sldId id="257" r:id="rId3"/>
    <p:sldId id="258" r:id="rId4"/>
    <p:sldId id="260" r:id="rId5"/>
    <p:sldId id="259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576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230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483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7844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644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765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32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279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33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658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709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971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186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620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036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811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730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97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l-SI" sz="6000" dirty="0" smtClean="0">
                <a:solidFill>
                  <a:srgbClr val="FF0000"/>
                </a:solidFill>
              </a:rPr>
              <a:t>NARAVOSLOVNI DAN</a:t>
            </a:r>
            <a:endParaRPr lang="sl-SI" sz="6000" dirty="0">
              <a:solidFill>
                <a:srgbClr val="FF000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l-SI" sz="2400" dirty="0" smtClean="0">
                <a:solidFill>
                  <a:schemeClr val="tx1"/>
                </a:solidFill>
              </a:rPr>
              <a:t>21.4.2020</a:t>
            </a:r>
            <a:endParaRPr lang="sl-SI" sz="2400" dirty="0">
              <a:solidFill>
                <a:schemeClr val="tx1"/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9976104" y="5971032"/>
            <a:ext cx="1585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ŠPELA ISTENIČ </a:t>
            </a:r>
          </a:p>
          <a:p>
            <a:r>
              <a:rPr lang="sl-SI" dirty="0" smtClean="0"/>
              <a:t>4.B</a:t>
            </a:r>
            <a:endParaRPr lang="sl-SI" dirty="0"/>
          </a:p>
        </p:txBody>
      </p:sp>
      <p:sp>
        <p:nvSpPr>
          <p:cNvPr id="5" name="Sonce 4"/>
          <p:cNvSpPr/>
          <p:nvPr/>
        </p:nvSpPr>
        <p:spPr>
          <a:xfrm>
            <a:off x="8302752" y="621792"/>
            <a:ext cx="2615184" cy="1975104"/>
          </a:xfrm>
          <a:prstGeom prst="su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101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97" y="484632"/>
            <a:ext cx="3236976" cy="1618488"/>
          </a:xfrm>
        </p:spPr>
      </p:pic>
      <p:sp>
        <p:nvSpPr>
          <p:cNvPr id="5" name="PoljeZBesedilom 4"/>
          <p:cNvSpPr txBox="1"/>
          <p:nvPr/>
        </p:nvSpPr>
        <p:spPr>
          <a:xfrm>
            <a:off x="1033272" y="2441448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Lastovice</a:t>
            </a:r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6611112" y="2441448"/>
            <a:ext cx="878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Štorklje</a:t>
            </a:r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1633757" y="5491758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Sinička</a:t>
            </a:r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9656064" y="5307092"/>
            <a:ext cx="49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Kos</a:t>
            </a:r>
            <a:endParaRPr lang="sl-SI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99" y="214884"/>
            <a:ext cx="2877312" cy="2157984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547" y="3277124"/>
            <a:ext cx="2769034" cy="1845302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53" y="3601522"/>
            <a:ext cx="2305050" cy="1543050"/>
          </a:xfrm>
          <a:prstGeom prst="rect">
            <a:avLst/>
          </a:prstGeom>
        </p:spPr>
      </p:pic>
      <p:sp>
        <p:nvSpPr>
          <p:cNvPr id="12" name="PoljeZBesedilom 11"/>
          <p:cNvSpPr txBox="1"/>
          <p:nvPr/>
        </p:nvSpPr>
        <p:spPr>
          <a:xfrm>
            <a:off x="4387491" y="2982730"/>
            <a:ext cx="2662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dirty="0" smtClean="0">
                <a:solidFill>
                  <a:srgbClr val="FF0000"/>
                </a:solidFill>
              </a:rPr>
              <a:t>PTICE V MOJEM KRAJU</a:t>
            </a:r>
            <a:r>
              <a:rPr lang="sl-SI" dirty="0" smtClean="0">
                <a:solidFill>
                  <a:srgbClr val="FF0000"/>
                </a:solidFill>
              </a:rPr>
              <a:t> 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13" name="PoljeZBesedilom 12"/>
          <p:cNvSpPr txBox="1"/>
          <p:nvPr/>
        </p:nvSpPr>
        <p:spPr>
          <a:xfrm>
            <a:off x="4599432" y="549175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Sraka</a:t>
            </a:r>
            <a:endParaRPr lang="sl-SI" dirty="0"/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301" y="3866703"/>
            <a:ext cx="2863596" cy="144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2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74" y="547153"/>
            <a:ext cx="2964518" cy="1667541"/>
          </a:xfrm>
        </p:spPr>
      </p:pic>
      <p:sp>
        <p:nvSpPr>
          <p:cNvPr id="4" name="PoljeZBesedilom 3"/>
          <p:cNvSpPr txBox="1"/>
          <p:nvPr/>
        </p:nvSpPr>
        <p:spPr>
          <a:xfrm>
            <a:off x="4754880" y="3248148"/>
            <a:ext cx="154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>
                <a:solidFill>
                  <a:srgbClr val="FF0000"/>
                </a:solidFill>
              </a:rPr>
              <a:t>RASTLINE</a:t>
            </a:r>
          </a:p>
          <a:p>
            <a:r>
              <a:rPr lang="sl-SI" sz="2400" dirty="0" smtClean="0">
                <a:solidFill>
                  <a:srgbClr val="FF0000"/>
                </a:solidFill>
              </a:rPr>
              <a:t>ROŽE</a:t>
            </a:r>
            <a:endParaRPr lang="sl-SI" sz="2400" dirty="0">
              <a:solidFill>
                <a:srgbClr val="FF0000"/>
              </a:solidFill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86899" y="896719"/>
            <a:ext cx="3346705" cy="263594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4184586"/>
            <a:ext cx="4334256" cy="2438019"/>
          </a:xfrm>
          <a:prstGeom prst="rect">
            <a:avLst/>
          </a:prstGeom>
        </p:spPr>
      </p:pic>
      <p:pic>
        <p:nvPicPr>
          <p:cNvPr id="8" name="Označba mesta vseb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5" y="4326033"/>
            <a:ext cx="3831336" cy="2155127"/>
          </a:xfrm>
          <a:prstGeom prst="rect">
            <a:avLst/>
          </a:prstGeom>
        </p:spPr>
      </p:pic>
      <p:sp>
        <p:nvSpPr>
          <p:cNvPr id="10" name="PoljeZBesedilom 9"/>
          <p:cNvSpPr txBox="1"/>
          <p:nvPr/>
        </p:nvSpPr>
        <p:spPr>
          <a:xfrm>
            <a:off x="3675888" y="978408"/>
            <a:ext cx="1054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Marjetice</a:t>
            </a:r>
            <a:endParaRPr lang="sl-SI" dirty="0"/>
          </a:p>
        </p:txBody>
      </p:sp>
      <p:sp>
        <p:nvSpPr>
          <p:cNvPr id="11" name="PoljeZBesedilom 10"/>
          <p:cNvSpPr txBox="1"/>
          <p:nvPr/>
        </p:nvSpPr>
        <p:spPr>
          <a:xfrm>
            <a:off x="7205472" y="1984248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Zlatica</a:t>
            </a:r>
            <a:endParaRPr lang="sl-SI" dirty="0"/>
          </a:p>
        </p:txBody>
      </p:sp>
      <p:sp>
        <p:nvSpPr>
          <p:cNvPr id="12" name="PoljeZBesedilom 11"/>
          <p:cNvSpPr txBox="1"/>
          <p:nvPr/>
        </p:nvSpPr>
        <p:spPr>
          <a:xfrm>
            <a:off x="9838944" y="4782312"/>
            <a:ext cx="1442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Regratov cvet</a:t>
            </a:r>
            <a:endParaRPr lang="sl-SI" dirty="0"/>
          </a:p>
        </p:txBody>
      </p:sp>
      <p:sp>
        <p:nvSpPr>
          <p:cNvPr id="13" name="PoljeZBesedilom 12"/>
          <p:cNvSpPr txBox="1"/>
          <p:nvPr/>
        </p:nvSpPr>
        <p:spPr>
          <a:xfrm>
            <a:off x="875535" y="3879823"/>
            <a:ext cx="170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Močvirski tulipan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127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rgament 1 5"/>
          <p:cNvSpPr/>
          <p:nvPr/>
        </p:nvSpPr>
        <p:spPr>
          <a:xfrm>
            <a:off x="338328" y="283464"/>
            <a:ext cx="5623560" cy="6391656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RASTLINJAK</a:t>
            </a:r>
          </a:p>
          <a:p>
            <a:endParaRPr lang="sl-SI" dirty="0"/>
          </a:p>
          <a:p>
            <a:r>
              <a:rPr lang="sl-SI" dirty="0"/>
              <a:t>Imamo tudi rastlinjak. V njem pa imamo:</a:t>
            </a:r>
          </a:p>
          <a:p>
            <a:endParaRPr lang="sl-SI" dirty="0"/>
          </a:p>
          <a:p>
            <a:r>
              <a:rPr lang="sl-SI" dirty="0"/>
              <a:t>-Sadike paradajza</a:t>
            </a:r>
          </a:p>
          <a:p>
            <a:r>
              <a:rPr lang="sl-SI" dirty="0"/>
              <a:t>-Sadike </a:t>
            </a:r>
            <a:r>
              <a:rPr lang="sl-SI" dirty="0" smtClean="0"/>
              <a:t>paprike</a:t>
            </a:r>
          </a:p>
          <a:p>
            <a:r>
              <a:rPr lang="sl-SI" dirty="0" smtClean="0"/>
              <a:t>-Solato</a:t>
            </a:r>
          </a:p>
          <a:p>
            <a:r>
              <a:rPr lang="sl-SI" dirty="0" smtClean="0"/>
              <a:t>-Bučke</a:t>
            </a:r>
          </a:p>
          <a:p>
            <a:r>
              <a:rPr lang="sl-SI" dirty="0" smtClean="0"/>
              <a:t>-Por</a:t>
            </a:r>
          </a:p>
          <a:p>
            <a:r>
              <a:rPr lang="sl-SI" dirty="0" smtClean="0"/>
              <a:t>In še kaj bi se našlo</a:t>
            </a:r>
            <a:endParaRPr lang="sl-SI" dirty="0"/>
          </a:p>
          <a:p>
            <a:endParaRPr lang="sl-SI" dirty="0"/>
          </a:p>
          <a:p>
            <a:pPr algn="ctr"/>
            <a:endParaRPr lang="sl-SI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4090" y="1305753"/>
            <a:ext cx="5850959" cy="451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5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3163824" y="1161288"/>
            <a:ext cx="5821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IN ZA KONEC SEM Z BABICO SPEKLA KROMPIRJEV KRUH. </a:t>
            </a:r>
            <a:r>
              <a:rPr lang="sl-SI" dirty="0" smtClean="0">
                <a:sym typeface="Wingdings" panose="05000000000000000000" pitchFamily="2" charset="2"/>
              </a:rPr>
              <a:t></a:t>
            </a:r>
          </a:p>
          <a:p>
            <a:r>
              <a:rPr lang="sl-SI" dirty="0" smtClean="0">
                <a:sym typeface="Wingdings" panose="05000000000000000000" pitchFamily="2" charset="2"/>
              </a:rPr>
              <a:t>IN KAKO JE BIL DOBER!!! 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2185415"/>
            <a:ext cx="7790688" cy="438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4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pljica">
  <a:themeElements>
    <a:clrScheme name="Kapljica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Kapljic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ljic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TM04033925[[fn=Kapljica]]</Template>
  <TotalTime>36</TotalTime>
  <Words>69</Words>
  <Application>Microsoft Office PowerPoint</Application>
  <PresentationFormat>Širokozaslonsko</PresentationFormat>
  <Paragraphs>28</Paragraphs>
  <Slides>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</vt:i4>
      </vt:variant>
    </vt:vector>
  </HeadingPairs>
  <TitlesOfParts>
    <vt:vector size="9" baseType="lpstr">
      <vt:lpstr>Arial</vt:lpstr>
      <vt:lpstr>Tw Cen MT</vt:lpstr>
      <vt:lpstr>Wingdings</vt:lpstr>
      <vt:lpstr>Kapljica</vt:lpstr>
      <vt:lpstr>NARAVOSLOVNI DAN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NARAVOSLOVNI DAN</dc:title>
  <dc:creator>Spela1</dc:creator>
  <cp:lastModifiedBy>Petra</cp:lastModifiedBy>
  <cp:revision>5</cp:revision>
  <dcterms:created xsi:type="dcterms:W3CDTF">2020-04-21T15:45:29Z</dcterms:created>
  <dcterms:modified xsi:type="dcterms:W3CDTF">2020-04-21T21:36:21Z</dcterms:modified>
</cp:coreProperties>
</file>