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 flipV="1">
            <a:off x="2834639" y="3498466"/>
            <a:ext cx="2037806" cy="12932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ročno 8"/>
          <p:cNvSpPr/>
          <p:nvPr/>
        </p:nvSpPr>
        <p:spPr>
          <a:xfrm>
            <a:off x="6113417" y="3490551"/>
            <a:ext cx="2073691" cy="1865220"/>
          </a:xfrm>
          <a:custGeom>
            <a:avLst/>
            <a:gdLst>
              <a:gd name="connsiteX0" fmla="*/ 0 w 2073691"/>
              <a:gd name="connsiteY0" fmla="*/ 0 h 1355769"/>
              <a:gd name="connsiteX1" fmla="*/ 2063932 w 2073691"/>
              <a:gd name="connsiteY1" fmla="*/ 235132 h 1355769"/>
              <a:gd name="connsiteX2" fmla="*/ 809897 w 2073691"/>
              <a:gd name="connsiteY2" fmla="*/ 757646 h 1355769"/>
              <a:gd name="connsiteX3" fmla="*/ 1580606 w 2073691"/>
              <a:gd name="connsiteY3" fmla="*/ 1319349 h 1355769"/>
              <a:gd name="connsiteX4" fmla="*/ 1580606 w 2073691"/>
              <a:gd name="connsiteY4" fmla="*/ 1254035 h 135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691" h="1355769">
                <a:moveTo>
                  <a:pt x="0" y="0"/>
                </a:moveTo>
                <a:cubicBezTo>
                  <a:pt x="964474" y="54429"/>
                  <a:pt x="1928949" y="108858"/>
                  <a:pt x="2063932" y="235132"/>
                </a:cubicBezTo>
                <a:cubicBezTo>
                  <a:pt x="2198915" y="361406"/>
                  <a:pt x="890451" y="576943"/>
                  <a:pt x="809897" y="757646"/>
                </a:cubicBezTo>
                <a:cubicBezTo>
                  <a:pt x="729343" y="938349"/>
                  <a:pt x="1452155" y="1236618"/>
                  <a:pt x="1580606" y="1319349"/>
                </a:cubicBezTo>
                <a:cubicBezTo>
                  <a:pt x="1709058" y="1402081"/>
                  <a:pt x="1644832" y="1328058"/>
                  <a:pt x="1580606" y="125403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7589520" y="5003074"/>
            <a:ext cx="522514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9224565" y="420747"/>
            <a:ext cx="2259874" cy="19855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Kolenski povezovalnik 14"/>
          <p:cNvCxnSpPr/>
          <p:nvPr/>
        </p:nvCxnSpPr>
        <p:spPr>
          <a:xfrm>
            <a:off x="4661788" y="4963886"/>
            <a:ext cx="1718873" cy="14517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z odrezanima kotoma na diagonali 17"/>
          <p:cNvSpPr/>
          <p:nvPr/>
        </p:nvSpPr>
        <p:spPr>
          <a:xfrm>
            <a:off x="2870525" y="5397728"/>
            <a:ext cx="1293223" cy="123997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0" name="Raven povezovalnik 29"/>
          <p:cNvCxnSpPr/>
          <p:nvPr/>
        </p:nvCxnSpPr>
        <p:spPr>
          <a:xfrm flipH="1">
            <a:off x="10427486" y="3688792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 flipH="1" flipV="1">
            <a:off x="10427487" y="3696920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okotnik 35"/>
          <p:cNvSpPr/>
          <p:nvPr/>
        </p:nvSpPr>
        <p:spPr>
          <a:xfrm>
            <a:off x="10266778" y="3116877"/>
            <a:ext cx="484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xmlns="" id="{7A733F2F-C136-4433-83AF-5A4FD9C0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8" y="-458685"/>
            <a:ext cx="7735898" cy="77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669E0C-004D-4BC3-96BB-99871CEB165E}"/>
              </a:ext>
            </a:extLst>
          </p:cNvPr>
          <p:cNvSpPr/>
          <p:nvPr/>
        </p:nvSpPr>
        <p:spPr>
          <a:xfrm>
            <a:off x="1160206" y="546143"/>
            <a:ext cx="6518788" cy="20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C9419E-29DB-4E54-9EA7-2FD1F8D502AA}"/>
              </a:ext>
            </a:extLst>
          </p:cNvPr>
          <p:cNvSpPr/>
          <p:nvPr/>
        </p:nvSpPr>
        <p:spPr>
          <a:xfrm>
            <a:off x="3281242" y="1413524"/>
            <a:ext cx="4397752" cy="20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54942" y="561211"/>
            <a:ext cx="5718500" cy="2923467"/>
          </a:xfrm>
          <a:noFill/>
        </p:spPr>
        <p:txBody>
          <a:bodyPr>
            <a:normAutofit/>
          </a:bodyPr>
          <a:lstStyle/>
          <a:p>
            <a:r>
              <a:rPr lang="sl-SI" sz="9600" dirty="0">
                <a:solidFill>
                  <a:schemeClr val="bg1"/>
                </a:solidFill>
                <a:latin typeface="Comic Sans MS" panose="030F0702030302020204" pitchFamily="66" charset="0"/>
              </a:rPr>
              <a:t>ČRTA IN TOČKA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93EC69C5-F6E7-4D49-8219-A78AF671B5CF}"/>
              </a:ext>
            </a:extLst>
          </p:cNvPr>
          <p:cNvSpPr/>
          <p:nvPr/>
        </p:nvSpPr>
        <p:spPr>
          <a:xfrm>
            <a:off x="9488129" y="4701388"/>
            <a:ext cx="2135439" cy="1725824"/>
          </a:xfrm>
          <a:custGeom>
            <a:avLst/>
            <a:gdLst>
              <a:gd name="connsiteX0" fmla="*/ 0 w 2135439"/>
              <a:gd name="connsiteY0" fmla="*/ 755515 h 1725824"/>
              <a:gd name="connsiteX1" fmla="*/ 599768 w 2135439"/>
              <a:gd name="connsiteY1" fmla="*/ 372057 h 1725824"/>
              <a:gd name="connsiteX2" fmla="*/ 884903 w 2135439"/>
              <a:gd name="connsiteY2" fmla="*/ 775180 h 1725824"/>
              <a:gd name="connsiteX3" fmla="*/ 589936 w 2135439"/>
              <a:gd name="connsiteY3" fmla="*/ 1384780 h 1725824"/>
              <a:gd name="connsiteX4" fmla="*/ 786581 w 2135439"/>
              <a:gd name="connsiteY4" fmla="*/ 1709244 h 1725824"/>
              <a:gd name="connsiteX5" fmla="*/ 1602658 w 2135439"/>
              <a:gd name="connsiteY5" fmla="*/ 1581425 h 1725824"/>
              <a:gd name="connsiteX6" fmla="*/ 2133600 w 2135439"/>
              <a:gd name="connsiteY6" fmla="*/ 765347 h 1725824"/>
              <a:gd name="connsiteX7" fmla="*/ 1779639 w 2135439"/>
              <a:gd name="connsiteY7" fmla="*/ 96754 h 1725824"/>
              <a:gd name="connsiteX8" fmla="*/ 1838632 w 2135439"/>
              <a:gd name="connsiteY8" fmla="*/ 18096 h 17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439" h="1725824">
                <a:moveTo>
                  <a:pt x="0" y="755515"/>
                </a:moveTo>
                <a:cubicBezTo>
                  <a:pt x="226142" y="562147"/>
                  <a:pt x="452284" y="368780"/>
                  <a:pt x="599768" y="372057"/>
                </a:cubicBezTo>
                <a:cubicBezTo>
                  <a:pt x="747252" y="375334"/>
                  <a:pt x="886542" y="606393"/>
                  <a:pt x="884903" y="775180"/>
                </a:cubicBezTo>
                <a:cubicBezTo>
                  <a:pt x="883264" y="943967"/>
                  <a:pt x="606323" y="1229103"/>
                  <a:pt x="589936" y="1384780"/>
                </a:cubicBezTo>
                <a:cubicBezTo>
                  <a:pt x="573549" y="1540457"/>
                  <a:pt x="617794" y="1676470"/>
                  <a:pt x="786581" y="1709244"/>
                </a:cubicBezTo>
                <a:cubicBezTo>
                  <a:pt x="955368" y="1742018"/>
                  <a:pt x="1378155" y="1738741"/>
                  <a:pt x="1602658" y="1581425"/>
                </a:cubicBezTo>
                <a:cubicBezTo>
                  <a:pt x="1827161" y="1424109"/>
                  <a:pt x="2104103" y="1012792"/>
                  <a:pt x="2133600" y="765347"/>
                </a:cubicBezTo>
                <a:cubicBezTo>
                  <a:pt x="2163097" y="517902"/>
                  <a:pt x="1828800" y="221296"/>
                  <a:pt x="1779639" y="96754"/>
                </a:cubicBezTo>
                <a:cubicBezTo>
                  <a:pt x="1730478" y="-27788"/>
                  <a:pt x="1784555" y="-4846"/>
                  <a:pt x="1838632" y="18096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3EDCFC2F-97F6-4CE6-A526-31C44EB2E911}"/>
              </a:ext>
            </a:extLst>
          </p:cNvPr>
          <p:cNvSpPr/>
          <p:nvPr/>
        </p:nvSpPr>
        <p:spPr>
          <a:xfrm>
            <a:off x="7087336" y="1932781"/>
            <a:ext cx="2310580" cy="196393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D9EED1C-BF29-41D7-95E9-7CE07A0B120D}"/>
              </a:ext>
            </a:extLst>
          </p:cNvPr>
          <p:cNvSpPr/>
          <p:nvPr/>
        </p:nvSpPr>
        <p:spPr>
          <a:xfrm>
            <a:off x="4847303" y="4237703"/>
            <a:ext cx="3893587" cy="2241755"/>
          </a:xfrm>
          <a:custGeom>
            <a:avLst/>
            <a:gdLst>
              <a:gd name="connsiteX0" fmla="*/ 0 w 3893587"/>
              <a:gd name="connsiteY0" fmla="*/ 412955 h 2241755"/>
              <a:gd name="connsiteX1" fmla="*/ 49162 w 3893587"/>
              <a:gd name="connsiteY1" fmla="*/ 373626 h 2241755"/>
              <a:gd name="connsiteX2" fmla="*/ 88491 w 3893587"/>
              <a:gd name="connsiteY2" fmla="*/ 314632 h 2241755"/>
              <a:gd name="connsiteX3" fmla="*/ 117987 w 3893587"/>
              <a:gd name="connsiteY3" fmla="*/ 285136 h 2241755"/>
              <a:gd name="connsiteX4" fmla="*/ 137652 w 3893587"/>
              <a:gd name="connsiteY4" fmla="*/ 255639 h 2241755"/>
              <a:gd name="connsiteX5" fmla="*/ 167149 w 3893587"/>
              <a:gd name="connsiteY5" fmla="*/ 235974 h 2241755"/>
              <a:gd name="connsiteX6" fmla="*/ 216310 w 3893587"/>
              <a:gd name="connsiteY6" fmla="*/ 186813 h 2241755"/>
              <a:gd name="connsiteX7" fmla="*/ 235974 w 3893587"/>
              <a:gd name="connsiteY7" fmla="*/ 157316 h 2241755"/>
              <a:gd name="connsiteX8" fmla="*/ 294968 w 3893587"/>
              <a:gd name="connsiteY8" fmla="*/ 108155 h 2241755"/>
              <a:gd name="connsiteX9" fmla="*/ 353962 w 3893587"/>
              <a:gd name="connsiteY9" fmla="*/ 68826 h 2241755"/>
              <a:gd name="connsiteX10" fmla="*/ 412955 w 3893587"/>
              <a:gd name="connsiteY10" fmla="*/ 29497 h 2241755"/>
              <a:gd name="connsiteX11" fmla="*/ 501445 w 3893587"/>
              <a:gd name="connsiteY11" fmla="*/ 9832 h 2241755"/>
              <a:gd name="connsiteX12" fmla="*/ 530942 w 3893587"/>
              <a:gd name="connsiteY12" fmla="*/ 0 h 2241755"/>
              <a:gd name="connsiteX13" fmla="*/ 747252 w 3893587"/>
              <a:gd name="connsiteY13" fmla="*/ 9832 h 2241755"/>
              <a:gd name="connsiteX14" fmla="*/ 816078 w 3893587"/>
              <a:gd name="connsiteY14" fmla="*/ 49162 h 2241755"/>
              <a:gd name="connsiteX15" fmla="*/ 845574 w 3893587"/>
              <a:gd name="connsiteY15" fmla="*/ 68826 h 2241755"/>
              <a:gd name="connsiteX16" fmla="*/ 884903 w 3893587"/>
              <a:gd name="connsiteY16" fmla="*/ 88491 h 2241755"/>
              <a:gd name="connsiteX17" fmla="*/ 914400 w 3893587"/>
              <a:gd name="connsiteY17" fmla="*/ 117987 h 2241755"/>
              <a:gd name="connsiteX18" fmla="*/ 953729 w 3893587"/>
              <a:gd name="connsiteY18" fmla="*/ 137652 h 2241755"/>
              <a:gd name="connsiteX19" fmla="*/ 983226 w 3893587"/>
              <a:gd name="connsiteY19" fmla="*/ 167149 h 2241755"/>
              <a:gd name="connsiteX20" fmla="*/ 1012723 w 3893587"/>
              <a:gd name="connsiteY20" fmla="*/ 186813 h 2241755"/>
              <a:gd name="connsiteX21" fmla="*/ 1052052 w 3893587"/>
              <a:gd name="connsiteY21" fmla="*/ 245807 h 2241755"/>
              <a:gd name="connsiteX22" fmla="*/ 1071716 w 3893587"/>
              <a:gd name="connsiteY22" fmla="*/ 275303 h 2241755"/>
              <a:gd name="connsiteX23" fmla="*/ 1091381 w 3893587"/>
              <a:gd name="connsiteY23" fmla="*/ 334297 h 2241755"/>
              <a:gd name="connsiteX24" fmla="*/ 1120878 w 3893587"/>
              <a:gd name="connsiteY24" fmla="*/ 442452 h 2241755"/>
              <a:gd name="connsiteX25" fmla="*/ 1111045 w 3893587"/>
              <a:gd name="connsiteY25" fmla="*/ 501445 h 2241755"/>
              <a:gd name="connsiteX26" fmla="*/ 1081549 w 3893587"/>
              <a:gd name="connsiteY26" fmla="*/ 511278 h 2241755"/>
              <a:gd name="connsiteX27" fmla="*/ 993058 w 3893587"/>
              <a:gd name="connsiteY27" fmla="*/ 501445 h 2241755"/>
              <a:gd name="connsiteX28" fmla="*/ 963562 w 3893587"/>
              <a:gd name="connsiteY28" fmla="*/ 491613 h 2241755"/>
              <a:gd name="connsiteX29" fmla="*/ 953729 w 3893587"/>
              <a:gd name="connsiteY29" fmla="*/ 462116 h 2241755"/>
              <a:gd name="connsiteX30" fmla="*/ 934065 w 3893587"/>
              <a:gd name="connsiteY30" fmla="*/ 432620 h 2241755"/>
              <a:gd name="connsiteX31" fmla="*/ 973394 w 3893587"/>
              <a:gd name="connsiteY31" fmla="*/ 294968 h 2241755"/>
              <a:gd name="connsiteX32" fmla="*/ 1012723 w 3893587"/>
              <a:gd name="connsiteY32" fmla="*/ 304800 h 2241755"/>
              <a:gd name="connsiteX33" fmla="*/ 1042220 w 3893587"/>
              <a:gd name="connsiteY33" fmla="*/ 324465 h 2241755"/>
              <a:gd name="connsiteX34" fmla="*/ 1081549 w 3893587"/>
              <a:gd name="connsiteY34" fmla="*/ 344129 h 2241755"/>
              <a:gd name="connsiteX35" fmla="*/ 1111045 w 3893587"/>
              <a:gd name="connsiteY35" fmla="*/ 373626 h 2241755"/>
              <a:gd name="connsiteX36" fmla="*/ 1150374 w 3893587"/>
              <a:gd name="connsiteY36" fmla="*/ 393291 h 2241755"/>
              <a:gd name="connsiteX37" fmla="*/ 1179871 w 3893587"/>
              <a:gd name="connsiteY37" fmla="*/ 422787 h 2241755"/>
              <a:gd name="connsiteX38" fmla="*/ 1219200 w 3893587"/>
              <a:gd name="connsiteY38" fmla="*/ 442452 h 2241755"/>
              <a:gd name="connsiteX39" fmla="*/ 1248697 w 3893587"/>
              <a:gd name="connsiteY39" fmla="*/ 462116 h 2241755"/>
              <a:gd name="connsiteX40" fmla="*/ 1278194 w 3893587"/>
              <a:gd name="connsiteY40" fmla="*/ 471949 h 2241755"/>
              <a:gd name="connsiteX41" fmla="*/ 1307691 w 3893587"/>
              <a:gd name="connsiteY41" fmla="*/ 491613 h 2241755"/>
              <a:gd name="connsiteX42" fmla="*/ 1415845 w 3893587"/>
              <a:gd name="connsiteY42" fmla="*/ 570271 h 2241755"/>
              <a:gd name="connsiteX43" fmla="*/ 1484671 w 3893587"/>
              <a:gd name="connsiteY43" fmla="*/ 658762 h 2241755"/>
              <a:gd name="connsiteX44" fmla="*/ 1494503 w 3893587"/>
              <a:gd name="connsiteY44" fmla="*/ 698091 h 2241755"/>
              <a:gd name="connsiteX45" fmla="*/ 1514168 w 3893587"/>
              <a:gd name="connsiteY45" fmla="*/ 727587 h 2241755"/>
              <a:gd name="connsiteX46" fmla="*/ 1533832 w 3893587"/>
              <a:gd name="connsiteY46" fmla="*/ 766916 h 2241755"/>
              <a:gd name="connsiteX47" fmla="*/ 1553497 w 3893587"/>
              <a:gd name="connsiteY47" fmla="*/ 825910 h 2241755"/>
              <a:gd name="connsiteX48" fmla="*/ 1563329 w 3893587"/>
              <a:gd name="connsiteY48" fmla="*/ 855407 h 2241755"/>
              <a:gd name="connsiteX49" fmla="*/ 1582994 w 3893587"/>
              <a:gd name="connsiteY49" fmla="*/ 894736 h 2241755"/>
              <a:gd name="connsiteX50" fmla="*/ 1592826 w 3893587"/>
              <a:gd name="connsiteY50" fmla="*/ 973394 h 2241755"/>
              <a:gd name="connsiteX51" fmla="*/ 1612491 w 3893587"/>
              <a:gd name="connsiteY51" fmla="*/ 1042220 h 2241755"/>
              <a:gd name="connsiteX52" fmla="*/ 1622323 w 3893587"/>
              <a:gd name="connsiteY52" fmla="*/ 1081549 h 2241755"/>
              <a:gd name="connsiteX53" fmla="*/ 1641987 w 3893587"/>
              <a:gd name="connsiteY53" fmla="*/ 1111045 h 2241755"/>
              <a:gd name="connsiteX54" fmla="*/ 1651820 w 3893587"/>
              <a:gd name="connsiteY54" fmla="*/ 1140542 h 2241755"/>
              <a:gd name="connsiteX55" fmla="*/ 1700981 w 3893587"/>
              <a:gd name="connsiteY55" fmla="*/ 1199536 h 2241755"/>
              <a:gd name="connsiteX56" fmla="*/ 1720645 w 3893587"/>
              <a:gd name="connsiteY56" fmla="*/ 1229032 h 2241755"/>
              <a:gd name="connsiteX57" fmla="*/ 1809136 w 3893587"/>
              <a:gd name="connsiteY57" fmla="*/ 1337187 h 2241755"/>
              <a:gd name="connsiteX58" fmla="*/ 1868129 w 3893587"/>
              <a:gd name="connsiteY58" fmla="*/ 1406013 h 2241755"/>
              <a:gd name="connsiteX59" fmla="*/ 1897626 w 3893587"/>
              <a:gd name="connsiteY59" fmla="*/ 1445342 h 2241755"/>
              <a:gd name="connsiteX60" fmla="*/ 1927123 w 3893587"/>
              <a:gd name="connsiteY60" fmla="*/ 1465007 h 2241755"/>
              <a:gd name="connsiteX61" fmla="*/ 1956620 w 3893587"/>
              <a:gd name="connsiteY61" fmla="*/ 1494503 h 2241755"/>
              <a:gd name="connsiteX62" fmla="*/ 1976284 w 3893587"/>
              <a:gd name="connsiteY62" fmla="*/ 1524000 h 2241755"/>
              <a:gd name="connsiteX63" fmla="*/ 2005781 w 3893587"/>
              <a:gd name="connsiteY63" fmla="*/ 1533832 h 2241755"/>
              <a:gd name="connsiteX64" fmla="*/ 2074607 w 3893587"/>
              <a:gd name="connsiteY64" fmla="*/ 1563329 h 2241755"/>
              <a:gd name="connsiteX65" fmla="*/ 2133600 w 3893587"/>
              <a:gd name="connsiteY65" fmla="*/ 1582994 h 2241755"/>
              <a:gd name="connsiteX66" fmla="*/ 2300749 w 3893587"/>
              <a:gd name="connsiteY66" fmla="*/ 1563329 h 2241755"/>
              <a:gd name="connsiteX67" fmla="*/ 2330245 w 3893587"/>
              <a:gd name="connsiteY67" fmla="*/ 1543665 h 2241755"/>
              <a:gd name="connsiteX68" fmla="*/ 2369574 w 3893587"/>
              <a:gd name="connsiteY68" fmla="*/ 1484671 h 2241755"/>
              <a:gd name="connsiteX69" fmla="*/ 2389239 w 3893587"/>
              <a:gd name="connsiteY69" fmla="*/ 1415845 h 2241755"/>
              <a:gd name="connsiteX70" fmla="*/ 2369574 w 3893587"/>
              <a:gd name="connsiteY70" fmla="*/ 1297858 h 2241755"/>
              <a:gd name="connsiteX71" fmla="*/ 2349910 w 3893587"/>
              <a:gd name="connsiteY71" fmla="*/ 1268362 h 2241755"/>
              <a:gd name="connsiteX72" fmla="*/ 2340078 w 3893587"/>
              <a:gd name="connsiteY72" fmla="*/ 1238865 h 2241755"/>
              <a:gd name="connsiteX73" fmla="*/ 2281084 w 3893587"/>
              <a:gd name="connsiteY73" fmla="*/ 1189703 h 2241755"/>
              <a:gd name="connsiteX74" fmla="*/ 2251587 w 3893587"/>
              <a:gd name="connsiteY74" fmla="*/ 1160207 h 2241755"/>
              <a:gd name="connsiteX75" fmla="*/ 2192594 w 3893587"/>
              <a:gd name="connsiteY75" fmla="*/ 1140542 h 2241755"/>
              <a:gd name="connsiteX76" fmla="*/ 2104103 w 3893587"/>
              <a:gd name="connsiteY76" fmla="*/ 1170039 h 2241755"/>
              <a:gd name="connsiteX77" fmla="*/ 2045110 w 3893587"/>
              <a:gd name="connsiteY77" fmla="*/ 1229032 h 2241755"/>
              <a:gd name="connsiteX78" fmla="*/ 2025445 w 3893587"/>
              <a:gd name="connsiteY78" fmla="*/ 1288026 h 2241755"/>
              <a:gd name="connsiteX79" fmla="*/ 2015613 w 3893587"/>
              <a:gd name="connsiteY79" fmla="*/ 1317523 h 2241755"/>
              <a:gd name="connsiteX80" fmla="*/ 2015613 w 3893587"/>
              <a:gd name="connsiteY80" fmla="*/ 1632155 h 2241755"/>
              <a:gd name="connsiteX81" fmla="*/ 2025445 w 3893587"/>
              <a:gd name="connsiteY81" fmla="*/ 1809136 h 2241755"/>
              <a:gd name="connsiteX82" fmla="*/ 2064774 w 3893587"/>
              <a:gd name="connsiteY82" fmla="*/ 1917291 h 2241755"/>
              <a:gd name="connsiteX83" fmla="*/ 2113936 w 3893587"/>
              <a:gd name="connsiteY83" fmla="*/ 1995949 h 2241755"/>
              <a:gd name="connsiteX84" fmla="*/ 2133600 w 3893587"/>
              <a:gd name="connsiteY84" fmla="*/ 2025445 h 2241755"/>
              <a:gd name="connsiteX85" fmla="*/ 2172929 w 3893587"/>
              <a:gd name="connsiteY85" fmla="*/ 2054942 h 2241755"/>
              <a:gd name="connsiteX86" fmla="*/ 2281084 w 3893587"/>
              <a:gd name="connsiteY86" fmla="*/ 2123768 h 2241755"/>
              <a:gd name="connsiteX87" fmla="*/ 2359742 w 3893587"/>
              <a:gd name="connsiteY87" fmla="*/ 2143432 h 2241755"/>
              <a:gd name="connsiteX88" fmla="*/ 2418736 w 3893587"/>
              <a:gd name="connsiteY88" fmla="*/ 2163097 h 2241755"/>
              <a:gd name="connsiteX89" fmla="*/ 2487562 w 3893587"/>
              <a:gd name="connsiteY89" fmla="*/ 2182762 h 2241755"/>
              <a:gd name="connsiteX90" fmla="*/ 2625213 w 3893587"/>
              <a:gd name="connsiteY90" fmla="*/ 2172929 h 2241755"/>
              <a:gd name="connsiteX91" fmla="*/ 2684207 w 3893587"/>
              <a:gd name="connsiteY91" fmla="*/ 2123768 h 2241755"/>
              <a:gd name="connsiteX92" fmla="*/ 2713703 w 3893587"/>
              <a:gd name="connsiteY92" fmla="*/ 2113936 h 2241755"/>
              <a:gd name="connsiteX93" fmla="*/ 2772697 w 3893587"/>
              <a:gd name="connsiteY93" fmla="*/ 2045110 h 2241755"/>
              <a:gd name="connsiteX94" fmla="*/ 2812026 w 3893587"/>
              <a:gd name="connsiteY94" fmla="*/ 2015613 h 2241755"/>
              <a:gd name="connsiteX95" fmla="*/ 2841523 w 3893587"/>
              <a:gd name="connsiteY95" fmla="*/ 1976284 h 2241755"/>
              <a:gd name="connsiteX96" fmla="*/ 2871020 w 3893587"/>
              <a:gd name="connsiteY96" fmla="*/ 1946787 h 2241755"/>
              <a:gd name="connsiteX97" fmla="*/ 2930013 w 3893587"/>
              <a:gd name="connsiteY97" fmla="*/ 1848465 h 2241755"/>
              <a:gd name="connsiteX98" fmla="*/ 2949678 w 3893587"/>
              <a:gd name="connsiteY98" fmla="*/ 1818968 h 2241755"/>
              <a:gd name="connsiteX99" fmla="*/ 2969342 w 3893587"/>
              <a:gd name="connsiteY99" fmla="*/ 1750142 h 2241755"/>
              <a:gd name="connsiteX100" fmla="*/ 2979174 w 3893587"/>
              <a:gd name="connsiteY100" fmla="*/ 1710813 h 2241755"/>
              <a:gd name="connsiteX101" fmla="*/ 2989007 w 3893587"/>
              <a:gd name="connsiteY101" fmla="*/ 1681316 h 2241755"/>
              <a:gd name="connsiteX102" fmla="*/ 3018503 w 3893587"/>
              <a:gd name="connsiteY102" fmla="*/ 1494503 h 2241755"/>
              <a:gd name="connsiteX103" fmla="*/ 3028336 w 3893587"/>
              <a:gd name="connsiteY103" fmla="*/ 1386349 h 2241755"/>
              <a:gd name="connsiteX104" fmla="*/ 3048000 w 3893587"/>
              <a:gd name="connsiteY104" fmla="*/ 1288026 h 2241755"/>
              <a:gd name="connsiteX105" fmla="*/ 3057832 w 3893587"/>
              <a:gd name="connsiteY105" fmla="*/ 1248697 h 2241755"/>
              <a:gd name="connsiteX106" fmla="*/ 3067665 w 3893587"/>
              <a:gd name="connsiteY106" fmla="*/ 1170039 h 2241755"/>
              <a:gd name="connsiteX107" fmla="*/ 3087329 w 3893587"/>
              <a:gd name="connsiteY107" fmla="*/ 1061884 h 2241755"/>
              <a:gd name="connsiteX108" fmla="*/ 3097162 w 3893587"/>
              <a:gd name="connsiteY108" fmla="*/ 1002891 h 2241755"/>
              <a:gd name="connsiteX109" fmla="*/ 3116826 w 3893587"/>
              <a:gd name="connsiteY109" fmla="*/ 1071716 h 2241755"/>
              <a:gd name="connsiteX110" fmla="*/ 3195484 w 3893587"/>
              <a:gd name="connsiteY110" fmla="*/ 1209368 h 2241755"/>
              <a:gd name="connsiteX111" fmla="*/ 3215149 w 3893587"/>
              <a:gd name="connsiteY111" fmla="*/ 1238865 h 2241755"/>
              <a:gd name="connsiteX112" fmla="*/ 3244645 w 3893587"/>
              <a:gd name="connsiteY112" fmla="*/ 1268362 h 2241755"/>
              <a:gd name="connsiteX113" fmla="*/ 3283974 w 3893587"/>
              <a:gd name="connsiteY113" fmla="*/ 1327355 h 2241755"/>
              <a:gd name="connsiteX114" fmla="*/ 3342968 w 3893587"/>
              <a:gd name="connsiteY114" fmla="*/ 1366684 h 2241755"/>
              <a:gd name="connsiteX115" fmla="*/ 3451123 w 3893587"/>
              <a:gd name="connsiteY115" fmla="*/ 1278194 h 2241755"/>
              <a:gd name="connsiteX116" fmla="*/ 3480620 w 3893587"/>
              <a:gd name="connsiteY116" fmla="*/ 1199536 h 2241755"/>
              <a:gd name="connsiteX117" fmla="*/ 3519949 w 3893587"/>
              <a:gd name="connsiteY117" fmla="*/ 1140542 h 2241755"/>
              <a:gd name="connsiteX118" fmla="*/ 3529781 w 3893587"/>
              <a:gd name="connsiteY118" fmla="*/ 1111045 h 2241755"/>
              <a:gd name="connsiteX119" fmla="*/ 3559278 w 3893587"/>
              <a:gd name="connsiteY119" fmla="*/ 1071716 h 2241755"/>
              <a:gd name="connsiteX120" fmla="*/ 3578942 w 3893587"/>
              <a:gd name="connsiteY120" fmla="*/ 1042220 h 2241755"/>
              <a:gd name="connsiteX121" fmla="*/ 3608439 w 3893587"/>
              <a:gd name="connsiteY121" fmla="*/ 973394 h 2241755"/>
              <a:gd name="connsiteX122" fmla="*/ 3637936 w 3893587"/>
              <a:gd name="connsiteY122" fmla="*/ 934065 h 2241755"/>
              <a:gd name="connsiteX123" fmla="*/ 3677265 w 3893587"/>
              <a:gd name="connsiteY123" fmla="*/ 825910 h 2241755"/>
              <a:gd name="connsiteX124" fmla="*/ 3687097 w 3893587"/>
              <a:gd name="connsiteY124" fmla="*/ 796413 h 2241755"/>
              <a:gd name="connsiteX125" fmla="*/ 3706762 w 3893587"/>
              <a:gd name="connsiteY125" fmla="*/ 766916 h 2241755"/>
              <a:gd name="connsiteX126" fmla="*/ 3726426 w 3893587"/>
              <a:gd name="connsiteY126" fmla="*/ 1101213 h 2241755"/>
              <a:gd name="connsiteX127" fmla="*/ 3736258 w 3893587"/>
              <a:gd name="connsiteY127" fmla="*/ 1189703 h 2241755"/>
              <a:gd name="connsiteX128" fmla="*/ 3755923 w 3893587"/>
              <a:gd name="connsiteY128" fmla="*/ 1258529 h 2241755"/>
              <a:gd name="connsiteX129" fmla="*/ 3765755 w 3893587"/>
              <a:gd name="connsiteY129" fmla="*/ 1317523 h 2241755"/>
              <a:gd name="connsiteX130" fmla="*/ 3785420 w 3893587"/>
              <a:gd name="connsiteY130" fmla="*/ 1356852 h 2241755"/>
              <a:gd name="connsiteX131" fmla="*/ 3805084 w 3893587"/>
              <a:gd name="connsiteY131" fmla="*/ 1406013 h 2241755"/>
              <a:gd name="connsiteX132" fmla="*/ 3824749 w 3893587"/>
              <a:gd name="connsiteY132" fmla="*/ 1612491 h 2241755"/>
              <a:gd name="connsiteX133" fmla="*/ 3844413 w 3893587"/>
              <a:gd name="connsiteY133" fmla="*/ 1730478 h 2241755"/>
              <a:gd name="connsiteX134" fmla="*/ 3864078 w 3893587"/>
              <a:gd name="connsiteY134" fmla="*/ 1858297 h 2241755"/>
              <a:gd name="connsiteX135" fmla="*/ 3873910 w 3893587"/>
              <a:gd name="connsiteY135" fmla="*/ 2094271 h 2241755"/>
              <a:gd name="connsiteX136" fmla="*/ 3883742 w 3893587"/>
              <a:gd name="connsiteY136" fmla="*/ 2192594 h 2241755"/>
              <a:gd name="connsiteX137" fmla="*/ 3893574 w 3893587"/>
              <a:gd name="connsiteY137" fmla="*/ 2241755 h 224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893587" h="2241755">
                <a:moveTo>
                  <a:pt x="0" y="412955"/>
                </a:moveTo>
                <a:cubicBezTo>
                  <a:pt x="16387" y="399845"/>
                  <a:pt x="35123" y="389225"/>
                  <a:pt x="49162" y="373626"/>
                </a:cubicBezTo>
                <a:cubicBezTo>
                  <a:pt x="64972" y="356059"/>
                  <a:pt x="71779" y="331344"/>
                  <a:pt x="88491" y="314632"/>
                </a:cubicBezTo>
                <a:cubicBezTo>
                  <a:pt x="98323" y="304800"/>
                  <a:pt x="109086" y="295818"/>
                  <a:pt x="117987" y="285136"/>
                </a:cubicBezTo>
                <a:cubicBezTo>
                  <a:pt x="125552" y="276058"/>
                  <a:pt x="129296" y="263995"/>
                  <a:pt x="137652" y="255639"/>
                </a:cubicBezTo>
                <a:cubicBezTo>
                  <a:pt x="146008" y="247283"/>
                  <a:pt x="157317" y="242529"/>
                  <a:pt x="167149" y="235974"/>
                </a:cubicBezTo>
                <a:cubicBezTo>
                  <a:pt x="219588" y="157316"/>
                  <a:pt x="150760" y="252364"/>
                  <a:pt x="216310" y="186813"/>
                </a:cubicBezTo>
                <a:cubicBezTo>
                  <a:pt x="224666" y="178457"/>
                  <a:pt x="228409" y="166394"/>
                  <a:pt x="235974" y="157316"/>
                </a:cubicBezTo>
                <a:cubicBezTo>
                  <a:pt x="275141" y="110316"/>
                  <a:pt x="252785" y="143307"/>
                  <a:pt x="294968" y="108155"/>
                </a:cubicBezTo>
                <a:cubicBezTo>
                  <a:pt x="344068" y="67238"/>
                  <a:pt x="302125" y="86104"/>
                  <a:pt x="353962" y="68826"/>
                </a:cubicBezTo>
                <a:cubicBezTo>
                  <a:pt x="373626" y="55716"/>
                  <a:pt x="389780" y="34132"/>
                  <a:pt x="412955" y="29497"/>
                </a:cubicBezTo>
                <a:cubicBezTo>
                  <a:pt x="446761" y="22736"/>
                  <a:pt x="469035" y="19092"/>
                  <a:pt x="501445" y="9832"/>
                </a:cubicBezTo>
                <a:cubicBezTo>
                  <a:pt x="511410" y="6985"/>
                  <a:pt x="521110" y="3277"/>
                  <a:pt x="530942" y="0"/>
                </a:cubicBezTo>
                <a:cubicBezTo>
                  <a:pt x="603045" y="3277"/>
                  <a:pt x="675304" y="4076"/>
                  <a:pt x="747252" y="9832"/>
                </a:cubicBezTo>
                <a:cubicBezTo>
                  <a:pt x="775999" y="12132"/>
                  <a:pt x="794223" y="33551"/>
                  <a:pt x="816078" y="49162"/>
                </a:cubicBezTo>
                <a:cubicBezTo>
                  <a:pt x="825694" y="56030"/>
                  <a:pt x="835314" y="62963"/>
                  <a:pt x="845574" y="68826"/>
                </a:cubicBezTo>
                <a:cubicBezTo>
                  <a:pt x="858300" y="76098"/>
                  <a:pt x="872976" y="79972"/>
                  <a:pt x="884903" y="88491"/>
                </a:cubicBezTo>
                <a:cubicBezTo>
                  <a:pt x="896218" y="96573"/>
                  <a:pt x="903085" y="109905"/>
                  <a:pt x="914400" y="117987"/>
                </a:cubicBezTo>
                <a:cubicBezTo>
                  <a:pt x="926327" y="126506"/>
                  <a:pt x="941802" y="129133"/>
                  <a:pt x="953729" y="137652"/>
                </a:cubicBezTo>
                <a:cubicBezTo>
                  <a:pt x="965044" y="145734"/>
                  <a:pt x="972544" y="158247"/>
                  <a:pt x="983226" y="167149"/>
                </a:cubicBezTo>
                <a:cubicBezTo>
                  <a:pt x="992304" y="174714"/>
                  <a:pt x="1002891" y="180258"/>
                  <a:pt x="1012723" y="186813"/>
                </a:cubicBezTo>
                <a:lnTo>
                  <a:pt x="1052052" y="245807"/>
                </a:lnTo>
                <a:cubicBezTo>
                  <a:pt x="1058607" y="255639"/>
                  <a:pt x="1067979" y="264093"/>
                  <a:pt x="1071716" y="275303"/>
                </a:cubicBezTo>
                <a:cubicBezTo>
                  <a:pt x="1078271" y="294968"/>
                  <a:pt x="1086354" y="314187"/>
                  <a:pt x="1091381" y="334297"/>
                </a:cubicBezTo>
                <a:cubicBezTo>
                  <a:pt x="1113559" y="423010"/>
                  <a:pt x="1102498" y="387316"/>
                  <a:pt x="1120878" y="442452"/>
                </a:cubicBezTo>
                <a:cubicBezTo>
                  <a:pt x="1117600" y="462116"/>
                  <a:pt x="1120936" y="484136"/>
                  <a:pt x="1111045" y="501445"/>
                </a:cubicBezTo>
                <a:cubicBezTo>
                  <a:pt x="1105903" y="510443"/>
                  <a:pt x="1091913" y="511278"/>
                  <a:pt x="1081549" y="511278"/>
                </a:cubicBezTo>
                <a:cubicBezTo>
                  <a:pt x="1051870" y="511278"/>
                  <a:pt x="1022555" y="504723"/>
                  <a:pt x="993058" y="501445"/>
                </a:cubicBezTo>
                <a:cubicBezTo>
                  <a:pt x="983226" y="498168"/>
                  <a:pt x="970890" y="498941"/>
                  <a:pt x="963562" y="491613"/>
                </a:cubicBezTo>
                <a:cubicBezTo>
                  <a:pt x="956233" y="484284"/>
                  <a:pt x="958364" y="471386"/>
                  <a:pt x="953729" y="462116"/>
                </a:cubicBezTo>
                <a:cubicBezTo>
                  <a:pt x="948444" y="451547"/>
                  <a:pt x="940620" y="442452"/>
                  <a:pt x="934065" y="432620"/>
                </a:cubicBezTo>
                <a:cubicBezTo>
                  <a:pt x="935682" y="413214"/>
                  <a:pt x="913813" y="303479"/>
                  <a:pt x="973394" y="294968"/>
                </a:cubicBezTo>
                <a:cubicBezTo>
                  <a:pt x="986771" y="293057"/>
                  <a:pt x="999613" y="301523"/>
                  <a:pt x="1012723" y="304800"/>
                </a:cubicBezTo>
                <a:cubicBezTo>
                  <a:pt x="1022555" y="311355"/>
                  <a:pt x="1031960" y="318602"/>
                  <a:pt x="1042220" y="324465"/>
                </a:cubicBezTo>
                <a:cubicBezTo>
                  <a:pt x="1054946" y="331737"/>
                  <a:pt x="1069622" y="335610"/>
                  <a:pt x="1081549" y="344129"/>
                </a:cubicBezTo>
                <a:cubicBezTo>
                  <a:pt x="1092864" y="352211"/>
                  <a:pt x="1099730" y="365544"/>
                  <a:pt x="1111045" y="373626"/>
                </a:cubicBezTo>
                <a:cubicBezTo>
                  <a:pt x="1122972" y="382145"/>
                  <a:pt x="1138447" y="384772"/>
                  <a:pt x="1150374" y="393291"/>
                </a:cubicBezTo>
                <a:cubicBezTo>
                  <a:pt x="1161689" y="401373"/>
                  <a:pt x="1168556" y="414705"/>
                  <a:pt x="1179871" y="422787"/>
                </a:cubicBezTo>
                <a:cubicBezTo>
                  <a:pt x="1191798" y="431306"/>
                  <a:pt x="1206474" y="435180"/>
                  <a:pt x="1219200" y="442452"/>
                </a:cubicBezTo>
                <a:cubicBezTo>
                  <a:pt x="1229460" y="448315"/>
                  <a:pt x="1238128" y="456831"/>
                  <a:pt x="1248697" y="462116"/>
                </a:cubicBezTo>
                <a:cubicBezTo>
                  <a:pt x="1257967" y="466751"/>
                  <a:pt x="1268924" y="467314"/>
                  <a:pt x="1278194" y="471949"/>
                </a:cubicBezTo>
                <a:cubicBezTo>
                  <a:pt x="1288763" y="477234"/>
                  <a:pt x="1298134" y="484663"/>
                  <a:pt x="1307691" y="491613"/>
                </a:cubicBezTo>
                <a:cubicBezTo>
                  <a:pt x="1428857" y="579733"/>
                  <a:pt x="1347162" y="524482"/>
                  <a:pt x="1415845" y="570271"/>
                </a:cubicBezTo>
                <a:cubicBezTo>
                  <a:pt x="1462887" y="640835"/>
                  <a:pt x="1438462" y="612553"/>
                  <a:pt x="1484671" y="658762"/>
                </a:cubicBezTo>
                <a:cubicBezTo>
                  <a:pt x="1487948" y="671872"/>
                  <a:pt x="1489180" y="685671"/>
                  <a:pt x="1494503" y="698091"/>
                </a:cubicBezTo>
                <a:cubicBezTo>
                  <a:pt x="1499158" y="708952"/>
                  <a:pt x="1508305" y="717327"/>
                  <a:pt x="1514168" y="727587"/>
                </a:cubicBezTo>
                <a:cubicBezTo>
                  <a:pt x="1521440" y="740313"/>
                  <a:pt x="1528389" y="753307"/>
                  <a:pt x="1533832" y="766916"/>
                </a:cubicBezTo>
                <a:cubicBezTo>
                  <a:pt x="1541530" y="786162"/>
                  <a:pt x="1546942" y="806245"/>
                  <a:pt x="1553497" y="825910"/>
                </a:cubicBezTo>
                <a:cubicBezTo>
                  <a:pt x="1556774" y="835742"/>
                  <a:pt x="1558694" y="846137"/>
                  <a:pt x="1563329" y="855407"/>
                </a:cubicBezTo>
                <a:lnTo>
                  <a:pt x="1582994" y="894736"/>
                </a:lnTo>
                <a:cubicBezTo>
                  <a:pt x="1586271" y="920955"/>
                  <a:pt x="1588482" y="947330"/>
                  <a:pt x="1592826" y="973394"/>
                </a:cubicBezTo>
                <a:cubicBezTo>
                  <a:pt x="1598975" y="1010288"/>
                  <a:pt x="1603137" y="1009483"/>
                  <a:pt x="1612491" y="1042220"/>
                </a:cubicBezTo>
                <a:cubicBezTo>
                  <a:pt x="1616203" y="1055213"/>
                  <a:pt x="1617000" y="1069128"/>
                  <a:pt x="1622323" y="1081549"/>
                </a:cubicBezTo>
                <a:cubicBezTo>
                  <a:pt x="1626978" y="1092410"/>
                  <a:pt x="1636702" y="1100476"/>
                  <a:pt x="1641987" y="1111045"/>
                </a:cubicBezTo>
                <a:cubicBezTo>
                  <a:pt x="1646622" y="1120315"/>
                  <a:pt x="1647185" y="1131272"/>
                  <a:pt x="1651820" y="1140542"/>
                </a:cubicBezTo>
                <a:cubicBezTo>
                  <a:pt x="1670130" y="1177162"/>
                  <a:pt x="1673797" y="1166916"/>
                  <a:pt x="1700981" y="1199536"/>
                </a:cubicBezTo>
                <a:cubicBezTo>
                  <a:pt x="1708546" y="1208614"/>
                  <a:pt x="1713695" y="1219475"/>
                  <a:pt x="1720645" y="1229032"/>
                </a:cubicBezTo>
                <a:cubicBezTo>
                  <a:pt x="1780501" y="1311334"/>
                  <a:pt x="1759637" y="1287690"/>
                  <a:pt x="1809136" y="1337187"/>
                </a:cubicBezTo>
                <a:cubicBezTo>
                  <a:pt x="1847544" y="1414004"/>
                  <a:pt x="1804312" y="1342196"/>
                  <a:pt x="1868129" y="1406013"/>
                </a:cubicBezTo>
                <a:cubicBezTo>
                  <a:pt x="1879716" y="1417600"/>
                  <a:pt x="1886039" y="1433755"/>
                  <a:pt x="1897626" y="1445342"/>
                </a:cubicBezTo>
                <a:cubicBezTo>
                  <a:pt x="1905982" y="1453698"/>
                  <a:pt x="1918045" y="1457442"/>
                  <a:pt x="1927123" y="1465007"/>
                </a:cubicBezTo>
                <a:cubicBezTo>
                  <a:pt x="1937805" y="1473909"/>
                  <a:pt x="1947718" y="1483821"/>
                  <a:pt x="1956620" y="1494503"/>
                </a:cubicBezTo>
                <a:cubicBezTo>
                  <a:pt x="1964185" y="1503581"/>
                  <a:pt x="1967057" y="1516618"/>
                  <a:pt x="1976284" y="1524000"/>
                </a:cubicBezTo>
                <a:cubicBezTo>
                  <a:pt x="1984377" y="1530474"/>
                  <a:pt x="1995949" y="1530555"/>
                  <a:pt x="2005781" y="1533832"/>
                </a:cubicBezTo>
                <a:cubicBezTo>
                  <a:pt x="2052580" y="1565032"/>
                  <a:pt x="2016886" y="1546012"/>
                  <a:pt x="2074607" y="1563329"/>
                </a:cubicBezTo>
                <a:cubicBezTo>
                  <a:pt x="2094461" y="1569285"/>
                  <a:pt x="2133600" y="1582994"/>
                  <a:pt x="2133600" y="1582994"/>
                </a:cubicBezTo>
                <a:cubicBezTo>
                  <a:pt x="2155366" y="1581439"/>
                  <a:pt x="2256051" y="1585678"/>
                  <a:pt x="2300749" y="1563329"/>
                </a:cubicBezTo>
                <a:cubicBezTo>
                  <a:pt x="2311318" y="1558044"/>
                  <a:pt x="2320413" y="1550220"/>
                  <a:pt x="2330245" y="1543665"/>
                </a:cubicBezTo>
                <a:cubicBezTo>
                  <a:pt x="2343355" y="1524000"/>
                  <a:pt x="2363842" y="1507599"/>
                  <a:pt x="2369574" y="1484671"/>
                </a:cubicBezTo>
                <a:cubicBezTo>
                  <a:pt x="2381921" y="1435287"/>
                  <a:pt x="2375134" y="1458162"/>
                  <a:pt x="2389239" y="1415845"/>
                </a:cubicBezTo>
                <a:cubicBezTo>
                  <a:pt x="2386123" y="1387798"/>
                  <a:pt x="2386048" y="1330805"/>
                  <a:pt x="2369574" y="1297858"/>
                </a:cubicBezTo>
                <a:cubicBezTo>
                  <a:pt x="2364289" y="1287289"/>
                  <a:pt x="2356465" y="1278194"/>
                  <a:pt x="2349910" y="1268362"/>
                </a:cubicBezTo>
                <a:cubicBezTo>
                  <a:pt x="2346633" y="1258530"/>
                  <a:pt x="2345827" y="1247489"/>
                  <a:pt x="2340078" y="1238865"/>
                </a:cubicBezTo>
                <a:cubicBezTo>
                  <a:pt x="2318536" y="1206552"/>
                  <a:pt x="2308289" y="1212374"/>
                  <a:pt x="2281084" y="1189703"/>
                </a:cubicBezTo>
                <a:cubicBezTo>
                  <a:pt x="2270402" y="1180801"/>
                  <a:pt x="2263742" y="1166960"/>
                  <a:pt x="2251587" y="1160207"/>
                </a:cubicBezTo>
                <a:cubicBezTo>
                  <a:pt x="2233467" y="1150141"/>
                  <a:pt x="2192594" y="1140542"/>
                  <a:pt x="2192594" y="1140542"/>
                </a:cubicBezTo>
                <a:cubicBezTo>
                  <a:pt x="2145865" y="1148330"/>
                  <a:pt x="2136008" y="1141679"/>
                  <a:pt x="2104103" y="1170039"/>
                </a:cubicBezTo>
                <a:cubicBezTo>
                  <a:pt x="2083318" y="1188515"/>
                  <a:pt x="2045110" y="1229032"/>
                  <a:pt x="2045110" y="1229032"/>
                </a:cubicBezTo>
                <a:lnTo>
                  <a:pt x="2025445" y="1288026"/>
                </a:lnTo>
                <a:lnTo>
                  <a:pt x="2015613" y="1317523"/>
                </a:lnTo>
                <a:cubicBezTo>
                  <a:pt x="1994558" y="1464912"/>
                  <a:pt x="2003534" y="1372441"/>
                  <a:pt x="2015613" y="1632155"/>
                </a:cubicBezTo>
                <a:cubicBezTo>
                  <a:pt x="2018358" y="1691176"/>
                  <a:pt x="2018672" y="1750441"/>
                  <a:pt x="2025445" y="1809136"/>
                </a:cubicBezTo>
                <a:cubicBezTo>
                  <a:pt x="2035638" y="1897478"/>
                  <a:pt x="2035513" y="1866085"/>
                  <a:pt x="2064774" y="1917291"/>
                </a:cubicBezTo>
                <a:cubicBezTo>
                  <a:pt x="2117567" y="2009680"/>
                  <a:pt x="2046800" y="1901959"/>
                  <a:pt x="2113936" y="1995949"/>
                </a:cubicBezTo>
                <a:cubicBezTo>
                  <a:pt x="2120804" y="2005565"/>
                  <a:pt x="2125244" y="2017089"/>
                  <a:pt x="2133600" y="2025445"/>
                </a:cubicBezTo>
                <a:cubicBezTo>
                  <a:pt x="2145187" y="2037032"/>
                  <a:pt x="2160487" y="2044277"/>
                  <a:pt x="2172929" y="2054942"/>
                </a:cubicBezTo>
                <a:cubicBezTo>
                  <a:pt x="2223102" y="2097948"/>
                  <a:pt x="2190099" y="2093441"/>
                  <a:pt x="2281084" y="2123768"/>
                </a:cubicBezTo>
                <a:cubicBezTo>
                  <a:pt x="2370598" y="2153605"/>
                  <a:pt x="2229209" y="2107832"/>
                  <a:pt x="2359742" y="2143432"/>
                </a:cubicBezTo>
                <a:cubicBezTo>
                  <a:pt x="2379740" y="2148886"/>
                  <a:pt x="2398626" y="2158070"/>
                  <a:pt x="2418736" y="2163097"/>
                </a:cubicBezTo>
                <a:cubicBezTo>
                  <a:pt x="2468120" y="2175443"/>
                  <a:pt x="2445245" y="2168656"/>
                  <a:pt x="2487562" y="2182762"/>
                </a:cubicBezTo>
                <a:cubicBezTo>
                  <a:pt x="2533446" y="2179484"/>
                  <a:pt x="2579912" y="2180923"/>
                  <a:pt x="2625213" y="2172929"/>
                </a:cubicBezTo>
                <a:cubicBezTo>
                  <a:pt x="2647089" y="2169068"/>
                  <a:pt x="2668936" y="2133949"/>
                  <a:pt x="2684207" y="2123768"/>
                </a:cubicBezTo>
                <a:cubicBezTo>
                  <a:pt x="2692830" y="2118019"/>
                  <a:pt x="2703871" y="2117213"/>
                  <a:pt x="2713703" y="2113936"/>
                </a:cubicBezTo>
                <a:cubicBezTo>
                  <a:pt x="2737573" y="2078131"/>
                  <a:pt x="2734549" y="2078489"/>
                  <a:pt x="2772697" y="2045110"/>
                </a:cubicBezTo>
                <a:cubicBezTo>
                  <a:pt x="2785030" y="2034319"/>
                  <a:pt x="2800439" y="2027200"/>
                  <a:pt x="2812026" y="2015613"/>
                </a:cubicBezTo>
                <a:cubicBezTo>
                  <a:pt x="2823613" y="2004026"/>
                  <a:pt x="2830858" y="1988726"/>
                  <a:pt x="2841523" y="1976284"/>
                </a:cubicBezTo>
                <a:cubicBezTo>
                  <a:pt x="2850572" y="1965727"/>
                  <a:pt x="2862483" y="1957763"/>
                  <a:pt x="2871020" y="1946787"/>
                </a:cubicBezTo>
                <a:cubicBezTo>
                  <a:pt x="2922830" y="1880175"/>
                  <a:pt x="2897082" y="1906095"/>
                  <a:pt x="2930013" y="1848465"/>
                </a:cubicBezTo>
                <a:cubicBezTo>
                  <a:pt x="2935876" y="1838205"/>
                  <a:pt x="2943123" y="1828800"/>
                  <a:pt x="2949678" y="1818968"/>
                </a:cubicBezTo>
                <a:cubicBezTo>
                  <a:pt x="2980414" y="1696020"/>
                  <a:pt x="2941132" y="1848881"/>
                  <a:pt x="2969342" y="1750142"/>
                </a:cubicBezTo>
                <a:cubicBezTo>
                  <a:pt x="2973054" y="1737149"/>
                  <a:pt x="2975462" y="1723806"/>
                  <a:pt x="2979174" y="1710813"/>
                </a:cubicBezTo>
                <a:cubicBezTo>
                  <a:pt x="2982021" y="1700848"/>
                  <a:pt x="2986493" y="1691371"/>
                  <a:pt x="2989007" y="1681316"/>
                </a:cubicBezTo>
                <a:cubicBezTo>
                  <a:pt x="3000687" y="1634596"/>
                  <a:pt x="3016560" y="1515872"/>
                  <a:pt x="3018503" y="1494503"/>
                </a:cubicBezTo>
                <a:cubicBezTo>
                  <a:pt x="3021781" y="1458452"/>
                  <a:pt x="3023216" y="1422185"/>
                  <a:pt x="3028336" y="1386349"/>
                </a:cubicBezTo>
                <a:cubicBezTo>
                  <a:pt x="3033063" y="1353262"/>
                  <a:pt x="3039894" y="1320451"/>
                  <a:pt x="3048000" y="1288026"/>
                </a:cubicBezTo>
                <a:cubicBezTo>
                  <a:pt x="3051277" y="1274916"/>
                  <a:pt x="3055610" y="1262026"/>
                  <a:pt x="3057832" y="1248697"/>
                </a:cubicBezTo>
                <a:cubicBezTo>
                  <a:pt x="3062176" y="1222633"/>
                  <a:pt x="3063928" y="1196197"/>
                  <a:pt x="3067665" y="1170039"/>
                </a:cubicBezTo>
                <a:cubicBezTo>
                  <a:pt x="3077322" y="1102439"/>
                  <a:pt x="3076037" y="1123990"/>
                  <a:pt x="3087329" y="1061884"/>
                </a:cubicBezTo>
                <a:cubicBezTo>
                  <a:pt x="3090895" y="1042270"/>
                  <a:pt x="3093884" y="1022555"/>
                  <a:pt x="3097162" y="1002891"/>
                </a:cubicBezTo>
                <a:cubicBezTo>
                  <a:pt x="3101334" y="1019580"/>
                  <a:pt x="3108989" y="1054476"/>
                  <a:pt x="3116826" y="1071716"/>
                </a:cubicBezTo>
                <a:cubicBezTo>
                  <a:pt x="3152467" y="1150125"/>
                  <a:pt x="3151390" y="1143226"/>
                  <a:pt x="3195484" y="1209368"/>
                </a:cubicBezTo>
                <a:cubicBezTo>
                  <a:pt x="3202039" y="1219200"/>
                  <a:pt x="3206793" y="1230509"/>
                  <a:pt x="3215149" y="1238865"/>
                </a:cubicBezTo>
                <a:cubicBezTo>
                  <a:pt x="3224981" y="1248697"/>
                  <a:pt x="3236108" y="1257386"/>
                  <a:pt x="3244645" y="1268362"/>
                </a:cubicBezTo>
                <a:cubicBezTo>
                  <a:pt x="3259155" y="1287017"/>
                  <a:pt x="3264310" y="1314245"/>
                  <a:pt x="3283974" y="1327355"/>
                </a:cubicBezTo>
                <a:lnTo>
                  <a:pt x="3342968" y="1366684"/>
                </a:lnTo>
                <a:cubicBezTo>
                  <a:pt x="3432750" y="1299348"/>
                  <a:pt x="3398451" y="1330866"/>
                  <a:pt x="3451123" y="1278194"/>
                </a:cubicBezTo>
                <a:cubicBezTo>
                  <a:pt x="3461124" y="1238187"/>
                  <a:pt x="3458584" y="1236263"/>
                  <a:pt x="3480620" y="1199536"/>
                </a:cubicBezTo>
                <a:cubicBezTo>
                  <a:pt x="3492780" y="1179270"/>
                  <a:pt x="3519949" y="1140542"/>
                  <a:pt x="3519949" y="1140542"/>
                </a:cubicBezTo>
                <a:cubicBezTo>
                  <a:pt x="3523226" y="1130710"/>
                  <a:pt x="3524639" y="1120044"/>
                  <a:pt x="3529781" y="1111045"/>
                </a:cubicBezTo>
                <a:cubicBezTo>
                  <a:pt x="3537911" y="1096817"/>
                  <a:pt x="3549753" y="1085051"/>
                  <a:pt x="3559278" y="1071716"/>
                </a:cubicBezTo>
                <a:cubicBezTo>
                  <a:pt x="3566146" y="1062100"/>
                  <a:pt x="3572387" y="1052052"/>
                  <a:pt x="3578942" y="1042220"/>
                </a:cubicBezTo>
                <a:cubicBezTo>
                  <a:pt x="3588500" y="1013544"/>
                  <a:pt x="3591081" y="1001167"/>
                  <a:pt x="3608439" y="973394"/>
                </a:cubicBezTo>
                <a:cubicBezTo>
                  <a:pt x="3617124" y="959498"/>
                  <a:pt x="3629978" y="948390"/>
                  <a:pt x="3637936" y="934065"/>
                </a:cubicBezTo>
                <a:cubicBezTo>
                  <a:pt x="3649333" y="913550"/>
                  <a:pt x="3670768" y="845401"/>
                  <a:pt x="3677265" y="825910"/>
                </a:cubicBezTo>
                <a:cubicBezTo>
                  <a:pt x="3680542" y="816078"/>
                  <a:pt x="3681348" y="805036"/>
                  <a:pt x="3687097" y="796413"/>
                </a:cubicBezTo>
                <a:lnTo>
                  <a:pt x="3706762" y="766916"/>
                </a:lnTo>
                <a:cubicBezTo>
                  <a:pt x="3755420" y="620941"/>
                  <a:pt x="3710869" y="743395"/>
                  <a:pt x="3726426" y="1101213"/>
                </a:cubicBezTo>
                <a:cubicBezTo>
                  <a:pt x="3727715" y="1130863"/>
                  <a:pt x="3731745" y="1160370"/>
                  <a:pt x="3736258" y="1189703"/>
                </a:cubicBezTo>
                <a:cubicBezTo>
                  <a:pt x="3746964" y="1259289"/>
                  <a:pt x="3743077" y="1200718"/>
                  <a:pt x="3755923" y="1258529"/>
                </a:cubicBezTo>
                <a:cubicBezTo>
                  <a:pt x="3760248" y="1277990"/>
                  <a:pt x="3760026" y="1298428"/>
                  <a:pt x="3765755" y="1317523"/>
                </a:cubicBezTo>
                <a:cubicBezTo>
                  <a:pt x="3769967" y="1331562"/>
                  <a:pt x="3779467" y="1343458"/>
                  <a:pt x="3785420" y="1356852"/>
                </a:cubicBezTo>
                <a:cubicBezTo>
                  <a:pt x="3792588" y="1372980"/>
                  <a:pt x="3798529" y="1389626"/>
                  <a:pt x="3805084" y="1406013"/>
                </a:cubicBezTo>
                <a:cubicBezTo>
                  <a:pt x="3831216" y="1615077"/>
                  <a:pt x="3795100" y="1316004"/>
                  <a:pt x="3824749" y="1612491"/>
                </a:cubicBezTo>
                <a:cubicBezTo>
                  <a:pt x="3831029" y="1675294"/>
                  <a:pt x="3834302" y="1674864"/>
                  <a:pt x="3844413" y="1730478"/>
                </a:cubicBezTo>
                <a:cubicBezTo>
                  <a:pt x="3853506" y="1780491"/>
                  <a:pt x="3856713" y="1806749"/>
                  <a:pt x="3864078" y="1858297"/>
                </a:cubicBezTo>
                <a:cubicBezTo>
                  <a:pt x="3867355" y="1936955"/>
                  <a:pt x="3869287" y="2015681"/>
                  <a:pt x="3873910" y="2094271"/>
                </a:cubicBezTo>
                <a:cubicBezTo>
                  <a:pt x="3875844" y="2127152"/>
                  <a:pt x="3879084" y="2159987"/>
                  <a:pt x="3883742" y="2192594"/>
                </a:cubicBezTo>
                <a:cubicBezTo>
                  <a:pt x="3894369" y="2266984"/>
                  <a:pt x="3893574" y="2210678"/>
                  <a:pt x="3893574" y="2241755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9">
            <a:extLst>
              <a:ext uri="{FF2B5EF4-FFF2-40B4-BE49-F238E27FC236}">
                <a16:creationId xmlns:a16="http://schemas.microsoft.com/office/drawing/2014/main" xmlns="" id="{FB39E0C2-AC25-4B21-ACE8-4573BAF7F59C}"/>
              </a:ext>
            </a:extLst>
          </p:cNvPr>
          <p:cNvCxnSpPr/>
          <p:nvPr/>
        </p:nvCxnSpPr>
        <p:spPr>
          <a:xfrm flipH="1">
            <a:off x="8534739" y="4517230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30">
            <a:extLst>
              <a:ext uri="{FF2B5EF4-FFF2-40B4-BE49-F238E27FC236}">
                <a16:creationId xmlns:a16="http://schemas.microsoft.com/office/drawing/2014/main" xmlns="" id="{1D787AEF-3A67-4AF1-AE1B-B521CADBEA3D}"/>
              </a:ext>
            </a:extLst>
          </p:cNvPr>
          <p:cNvCxnSpPr/>
          <p:nvPr/>
        </p:nvCxnSpPr>
        <p:spPr>
          <a:xfrm flipH="1" flipV="1">
            <a:off x="8534740" y="4525358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otnik 35">
            <a:extLst>
              <a:ext uri="{FF2B5EF4-FFF2-40B4-BE49-F238E27FC236}">
                <a16:creationId xmlns:a16="http://schemas.microsoft.com/office/drawing/2014/main" xmlns="" id="{59DE535F-5B7C-487A-8B50-A2AAC52DA10C}"/>
              </a:ext>
            </a:extLst>
          </p:cNvPr>
          <p:cNvSpPr/>
          <p:nvPr/>
        </p:nvSpPr>
        <p:spPr>
          <a:xfrm>
            <a:off x="8394870" y="3945315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Raven povezovalnik 29">
            <a:extLst>
              <a:ext uri="{FF2B5EF4-FFF2-40B4-BE49-F238E27FC236}">
                <a16:creationId xmlns:a16="http://schemas.microsoft.com/office/drawing/2014/main" xmlns="" id="{5F8224D6-E2E8-4DFC-9C83-0E23041CDF97}"/>
              </a:ext>
            </a:extLst>
          </p:cNvPr>
          <p:cNvCxnSpPr/>
          <p:nvPr/>
        </p:nvCxnSpPr>
        <p:spPr>
          <a:xfrm flipH="1">
            <a:off x="8616246" y="934436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30">
            <a:extLst>
              <a:ext uri="{FF2B5EF4-FFF2-40B4-BE49-F238E27FC236}">
                <a16:creationId xmlns:a16="http://schemas.microsoft.com/office/drawing/2014/main" xmlns="" id="{01D5EFE8-AA0E-439B-9FE0-D4F97B2CC5B7}"/>
              </a:ext>
            </a:extLst>
          </p:cNvPr>
          <p:cNvCxnSpPr/>
          <p:nvPr/>
        </p:nvCxnSpPr>
        <p:spPr>
          <a:xfrm flipH="1" flipV="1">
            <a:off x="8616247" y="942564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35">
            <a:extLst>
              <a:ext uri="{FF2B5EF4-FFF2-40B4-BE49-F238E27FC236}">
                <a16:creationId xmlns:a16="http://schemas.microsoft.com/office/drawing/2014/main" xmlns="" id="{F3E1FD80-19AA-4AFA-B882-29C150FDAF16}"/>
              </a:ext>
            </a:extLst>
          </p:cNvPr>
          <p:cNvSpPr/>
          <p:nvPr/>
        </p:nvSpPr>
        <p:spPr>
          <a:xfrm>
            <a:off x="8481988" y="362521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Č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7" name="Raven povezovalnik 29">
            <a:extLst>
              <a:ext uri="{FF2B5EF4-FFF2-40B4-BE49-F238E27FC236}">
                <a16:creationId xmlns:a16="http://schemas.microsoft.com/office/drawing/2014/main" xmlns="" id="{35502842-2467-4D38-ADBA-3DC871A010CE}"/>
              </a:ext>
            </a:extLst>
          </p:cNvPr>
          <p:cNvCxnSpPr/>
          <p:nvPr/>
        </p:nvCxnSpPr>
        <p:spPr>
          <a:xfrm flipH="1">
            <a:off x="1186080" y="2113992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30">
            <a:extLst>
              <a:ext uri="{FF2B5EF4-FFF2-40B4-BE49-F238E27FC236}">
                <a16:creationId xmlns:a16="http://schemas.microsoft.com/office/drawing/2014/main" xmlns="" id="{DC90E49D-44DB-410B-B02F-C6F1DBDEA9AC}"/>
              </a:ext>
            </a:extLst>
          </p:cNvPr>
          <p:cNvCxnSpPr/>
          <p:nvPr/>
        </p:nvCxnSpPr>
        <p:spPr>
          <a:xfrm flipH="1" flipV="1">
            <a:off x="1186081" y="2122120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otnik 35">
            <a:extLst>
              <a:ext uri="{FF2B5EF4-FFF2-40B4-BE49-F238E27FC236}">
                <a16:creationId xmlns:a16="http://schemas.microsoft.com/office/drawing/2014/main" xmlns="" id="{17462A4C-E552-4C01-9B67-B58DB47A613D}"/>
              </a:ext>
            </a:extLst>
          </p:cNvPr>
          <p:cNvSpPr/>
          <p:nvPr/>
        </p:nvSpPr>
        <p:spPr>
          <a:xfrm>
            <a:off x="1051822" y="1542077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  <a:endParaRPr lang="sl-SI" sz="32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Raven povezovalnik 29">
            <a:extLst>
              <a:ext uri="{FF2B5EF4-FFF2-40B4-BE49-F238E27FC236}">
                <a16:creationId xmlns:a16="http://schemas.microsoft.com/office/drawing/2014/main" xmlns="" id="{FE4E284C-3171-4512-955C-5FA40F5DCD7D}"/>
              </a:ext>
            </a:extLst>
          </p:cNvPr>
          <p:cNvCxnSpPr/>
          <p:nvPr/>
        </p:nvCxnSpPr>
        <p:spPr>
          <a:xfrm flipH="1">
            <a:off x="425222" y="5316468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0">
            <a:extLst>
              <a:ext uri="{FF2B5EF4-FFF2-40B4-BE49-F238E27FC236}">
                <a16:creationId xmlns:a16="http://schemas.microsoft.com/office/drawing/2014/main" xmlns="" id="{0202317C-A665-475E-8D9B-031EF80C6948}"/>
              </a:ext>
            </a:extLst>
          </p:cNvPr>
          <p:cNvCxnSpPr/>
          <p:nvPr/>
        </p:nvCxnSpPr>
        <p:spPr>
          <a:xfrm flipH="1" flipV="1">
            <a:off x="425223" y="5324596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otnik 35">
            <a:extLst>
              <a:ext uri="{FF2B5EF4-FFF2-40B4-BE49-F238E27FC236}">
                <a16:creationId xmlns:a16="http://schemas.microsoft.com/office/drawing/2014/main" xmlns="" id="{CCEF919C-754C-4E78-BAF5-6571CFC78157}"/>
              </a:ext>
            </a:extLst>
          </p:cNvPr>
          <p:cNvSpPr/>
          <p:nvPr/>
        </p:nvSpPr>
        <p:spPr>
          <a:xfrm>
            <a:off x="264514" y="4744553"/>
            <a:ext cx="484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52D4831F-ABBB-4573-92E1-A00ABA8D9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5"/>
    </mc:Choice>
    <mc:Fallback xmlns="">
      <p:transition spd="slow" advTm="13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93096" y="287227"/>
            <a:ext cx="11176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POZNAMO RAZLIČNE VRSTE ČRT.</a:t>
            </a:r>
          </a:p>
        </p:txBody>
      </p:sp>
      <p:cxnSp>
        <p:nvCxnSpPr>
          <p:cNvPr id="11" name="Raven povezovalnik 10"/>
          <p:cNvCxnSpPr/>
          <p:nvPr/>
        </p:nvCxnSpPr>
        <p:spPr>
          <a:xfrm>
            <a:off x="940526" y="1972491"/>
            <a:ext cx="2403565" cy="139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ročno 3"/>
          <p:cNvSpPr/>
          <p:nvPr/>
        </p:nvSpPr>
        <p:spPr>
          <a:xfrm>
            <a:off x="3993832" y="2351314"/>
            <a:ext cx="2264146" cy="3827417"/>
          </a:xfrm>
          <a:custGeom>
            <a:avLst/>
            <a:gdLst>
              <a:gd name="connsiteX0" fmla="*/ 891677 w 2264146"/>
              <a:gd name="connsiteY0" fmla="*/ 0 h 3827417"/>
              <a:gd name="connsiteX1" fmla="*/ 2263277 w 2264146"/>
              <a:gd name="connsiteY1" fmla="*/ 313509 h 3827417"/>
              <a:gd name="connsiteX2" fmla="*/ 1113745 w 2264146"/>
              <a:gd name="connsiteY2" fmla="*/ 875212 h 3827417"/>
              <a:gd name="connsiteX3" fmla="*/ 2080397 w 2264146"/>
              <a:gd name="connsiteY3" fmla="*/ 1698172 h 3827417"/>
              <a:gd name="connsiteX4" fmla="*/ 1375002 w 2264146"/>
              <a:gd name="connsiteY4" fmla="*/ 2573383 h 3827417"/>
              <a:gd name="connsiteX5" fmla="*/ 3402 w 2264146"/>
              <a:gd name="connsiteY5" fmla="*/ 2390503 h 3827417"/>
              <a:gd name="connsiteX6" fmla="*/ 956991 w 2264146"/>
              <a:gd name="connsiteY6" fmla="*/ 3827417 h 3827417"/>
              <a:gd name="connsiteX7" fmla="*/ 956991 w 2264146"/>
              <a:gd name="connsiteY7" fmla="*/ 3827417 h 382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146" h="3827417">
                <a:moveTo>
                  <a:pt x="891677" y="0"/>
                </a:moveTo>
                <a:cubicBezTo>
                  <a:pt x="1558971" y="83820"/>
                  <a:pt x="2226266" y="167640"/>
                  <a:pt x="2263277" y="313509"/>
                </a:cubicBezTo>
                <a:cubicBezTo>
                  <a:pt x="2300288" y="459378"/>
                  <a:pt x="1144225" y="644435"/>
                  <a:pt x="1113745" y="875212"/>
                </a:cubicBezTo>
                <a:cubicBezTo>
                  <a:pt x="1083265" y="1105989"/>
                  <a:pt x="2036854" y="1415144"/>
                  <a:pt x="2080397" y="1698172"/>
                </a:cubicBezTo>
                <a:cubicBezTo>
                  <a:pt x="2123940" y="1981200"/>
                  <a:pt x="1721168" y="2457995"/>
                  <a:pt x="1375002" y="2573383"/>
                </a:cubicBezTo>
                <a:cubicBezTo>
                  <a:pt x="1028836" y="2688772"/>
                  <a:pt x="73070" y="2181497"/>
                  <a:pt x="3402" y="2390503"/>
                </a:cubicBezTo>
                <a:cubicBezTo>
                  <a:pt x="-66266" y="2599509"/>
                  <a:pt x="956991" y="3827417"/>
                  <a:pt x="956991" y="3827417"/>
                </a:cubicBezTo>
                <a:lnTo>
                  <a:pt x="956991" y="3827417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760875" y="4265022"/>
            <a:ext cx="2259874" cy="19855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Kolenski povezovalnik 6"/>
          <p:cNvCxnSpPr/>
          <p:nvPr/>
        </p:nvCxnSpPr>
        <p:spPr>
          <a:xfrm rot="5400000">
            <a:off x="6328955" y="2214154"/>
            <a:ext cx="3670663" cy="209005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>
            <a:off x="8686800" y="4265022"/>
            <a:ext cx="2939143" cy="212271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xmlns="" id="{F660553F-3103-402E-B7F7-B4B41532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61" y="-2438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27649C68-C564-494D-90C9-8393D7A7B9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9"/>
    </mc:Choice>
    <mc:Fallback xmlns="">
      <p:transition spd="slow" advTm="2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6DDE94EE-8E75-488A-9C06-34EBA0BDAA41}"/>
              </a:ext>
            </a:extLst>
          </p:cNvPr>
          <p:cNvSpPr/>
          <p:nvPr/>
        </p:nvSpPr>
        <p:spPr>
          <a:xfrm>
            <a:off x="3203698" y="2657632"/>
            <a:ext cx="3284377" cy="1745009"/>
          </a:xfrm>
          <a:prstGeom prst="wedgeEllipseCallout">
            <a:avLst>
              <a:gd name="adj1" fmla="val -54861"/>
              <a:gd name="adj2" fmla="val 90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2842533" y="377256"/>
            <a:ext cx="2403565" cy="139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Kolenski povezovalnik 6"/>
          <p:cNvCxnSpPr/>
          <p:nvPr/>
        </p:nvCxnSpPr>
        <p:spPr>
          <a:xfrm rot="5400000">
            <a:off x="4769951" y="3757172"/>
            <a:ext cx="3343637" cy="196595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>
            <a:off x="8686800" y="4265022"/>
            <a:ext cx="2939143" cy="212271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2" name="Picture 8" descr="RAVNILO NOMA 5, velika šabl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53" y="300712"/>
            <a:ext cx="5030379" cy="250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3728433" y="2922026"/>
            <a:ext cx="2234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Ravne in lomljene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črte </a:t>
            </a:r>
          </a:p>
          <a:p>
            <a:pPr algn="ctr"/>
            <a:r>
              <a:rPr lang="sl-SI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VEDNO</a:t>
            </a:r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rišemo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 ravnilom!</a:t>
            </a:r>
            <a:endParaRPr lang="sl-S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7" name="Raven povezovalnik 16"/>
          <p:cNvCxnSpPr/>
          <p:nvPr/>
        </p:nvCxnSpPr>
        <p:spPr>
          <a:xfrm flipV="1">
            <a:off x="654721" y="788503"/>
            <a:ext cx="1230695" cy="986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elogram 5"/>
          <p:cNvSpPr/>
          <p:nvPr/>
        </p:nvSpPr>
        <p:spPr>
          <a:xfrm>
            <a:off x="6286793" y="5618398"/>
            <a:ext cx="1841863" cy="769339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Kolenski povezovalnik 18"/>
          <p:cNvCxnSpPr/>
          <p:nvPr/>
        </p:nvCxnSpPr>
        <p:spPr>
          <a:xfrm rot="10800000" flipV="1">
            <a:off x="1813515" y="1551119"/>
            <a:ext cx="1657172" cy="57390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xmlns="" id="{0016199D-7337-4A18-AC8E-2D575457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71" y="3216626"/>
            <a:ext cx="4803543" cy="48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521C7BD6-6F9E-4753-A65D-D86C9CC9D6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7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7"/>
    </mc:Choice>
    <mc:Fallback xmlns="">
      <p:transition spd="slow" advTm="20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ven povezovalnik 1"/>
          <p:cNvCxnSpPr/>
          <p:nvPr/>
        </p:nvCxnSpPr>
        <p:spPr>
          <a:xfrm flipV="1">
            <a:off x="1593668" y="1332412"/>
            <a:ext cx="8033658" cy="1306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Ukrivljen povezovalnik 6"/>
          <p:cNvCxnSpPr/>
          <p:nvPr/>
        </p:nvCxnSpPr>
        <p:spPr>
          <a:xfrm>
            <a:off x="3082834" y="809897"/>
            <a:ext cx="5048794" cy="2397035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>
            <a:off x="5515791" y="1828799"/>
            <a:ext cx="189410" cy="313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 flipH="1" flipV="1">
            <a:off x="5447483" y="1948540"/>
            <a:ext cx="326025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5544920" y="1367134"/>
            <a:ext cx="457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8516983" y="2638697"/>
            <a:ext cx="1711234" cy="2312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 pravokotni oblaček 21"/>
          <p:cNvSpPr/>
          <p:nvPr/>
        </p:nvSpPr>
        <p:spPr>
          <a:xfrm>
            <a:off x="457200" y="3982657"/>
            <a:ext cx="8556172" cy="2608158"/>
          </a:xfrm>
          <a:prstGeom prst="wedgeRoundRectCallout">
            <a:avLst>
              <a:gd name="adj1" fmla="val 67797"/>
              <a:gd name="adj2" fmla="val -3839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622526" y="3964060"/>
            <a:ext cx="85406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Mesto, kjer se dve črti sekata, 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imenujemo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PRESEČIŠČE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Označimo ga s križcem in veliko tiskano črko. </a:t>
            </a:r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xmlns="" id="{2B36A406-866A-4670-B920-6069D926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66" y="1597966"/>
            <a:ext cx="6018429" cy="60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872034-A7E7-4F34-9123-0D6A24A04CC6}"/>
              </a:ext>
            </a:extLst>
          </p:cNvPr>
          <p:cNvSpPr/>
          <p:nvPr/>
        </p:nvSpPr>
        <p:spPr>
          <a:xfrm>
            <a:off x="8007598" y="1708011"/>
            <a:ext cx="5565899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9A27FFB-2B2A-44AA-ADE7-D223F5318564}"/>
              </a:ext>
            </a:extLst>
          </p:cNvPr>
          <p:cNvSpPr/>
          <p:nvPr/>
        </p:nvSpPr>
        <p:spPr>
          <a:xfrm>
            <a:off x="8217261" y="2142307"/>
            <a:ext cx="1834238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9876BD7-A401-4610-AD2D-D9951823AB96}"/>
              </a:ext>
            </a:extLst>
          </p:cNvPr>
          <p:cNvSpPr/>
          <p:nvPr/>
        </p:nvSpPr>
        <p:spPr>
          <a:xfrm>
            <a:off x="11167187" y="2161422"/>
            <a:ext cx="1834238" cy="1639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4887EC6-7CE1-4930-9347-7F8EB822EB31}"/>
              </a:ext>
            </a:extLst>
          </p:cNvPr>
          <p:cNvSpPr/>
          <p:nvPr/>
        </p:nvSpPr>
        <p:spPr>
          <a:xfrm>
            <a:off x="10959454" y="1857706"/>
            <a:ext cx="1834238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xmlns="" id="{0569C0A8-FB6E-4057-BC3C-F8DD15F984BB}"/>
              </a:ext>
            </a:extLst>
          </p:cNvPr>
          <p:cNvSpPr/>
          <p:nvPr/>
        </p:nvSpPr>
        <p:spPr>
          <a:xfrm rot="5562271">
            <a:off x="10445436" y="2641236"/>
            <a:ext cx="490383" cy="61264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FBEF756E-C065-4A15-B3C6-8F717FF5BF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5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0"/>
    </mc:Choice>
    <mc:Fallback xmlns="">
      <p:transition spd="slow" advTm="25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9" y="261255"/>
            <a:ext cx="4048200" cy="237852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422299" y="117566"/>
            <a:ext cx="2573383" cy="2641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16" y="249055"/>
            <a:ext cx="4048200" cy="237852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019782" y="0"/>
            <a:ext cx="2573383" cy="2641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 flipH="1" flipV="1">
            <a:off x="4576622" y="4432573"/>
            <a:ext cx="228589" cy="142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H="1">
            <a:off x="10164765" y="4496976"/>
            <a:ext cx="316674" cy="209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 flipV="1">
            <a:off x="10164765" y="4522831"/>
            <a:ext cx="326026" cy="131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 flipH="1">
            <a:off x="4609411" y="4380771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4486372" y="3903221"/>
            <a:ext cx="409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sl-SI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10112161" y="3983882"/>
            <a:ext cx="378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sl-SI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Raven povezovalnik 21"/>
          <p:cNvCxnSpPr/>
          <p:nvPr/>
        </p:nvCxnSpPr>
        <p:spPr>
          <a:xfrm>
            <a:off x="4690917" y="4496976"/>
            <a:ext cx="5641803" cy="917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ročno 29"/>
          <p:cNvSpPr/>
          <p:nvPr/>
        </p:nvSpPr>
        <p:spPr>
          <a:xfrm>
            <a:off x="4676503" y="3191786"/>
            <a:ext cx="5682343" cy="1393277"/>
          </a:xfrm>
          <a:custGeom>
            <a:avLst/>
            <a:gdLst>
              <a:gd name="connsiteX0" fmla="*/ 0 w 5682343"/>
              <a:gd name="connsiteY0" fmla="*/ 1262648 h 1393277"/>
              <a:gd name="connsiteX1" fmla="*/ 940526 w 5682343"/>
              <a:gd name="connsiteY1" fmla="*/ 583380 h 1393277"/>
              <a:gd name="connsiteX2" fmla="*/ 1240971 w 5682343"/>
              <a:gd name="connsiteY2" fmla="*/ 805448 h 1393277"/>
              <a:gd name="connsiteX3" fmla="*/ 2090057 w 5682343"/>
              <a:gd name="connsiteY3" fmla="*/ 936077 h 1393277"/>
              <a:gd name="connsiteX4" fmla="*/ 2429691 w 5682343"/>
              <a:gd name="connsiteY4" fmla="*/ 165368 h 1393277"/>
              <a:gd name="connsiteX5" fmla="*/ 3631474 w 5682343"/>
              <a:gd name="connsiteY5" fmla="*/ 34740 h 1393277"/>
              <a:gd name="connsiteX6" fmla="*/ 3722914 w 5682343"/>
              <a:gd name="connsiteY6" fmla="*/ 635631 h 1393277"/>
              <a:gd name="connsiteX7" fmla="*/ 4323806 w 5682343"/>
              <a:gd name="connsiteY7" fmla="*/ 883825 h 1393277"/>
              <a:gd name="connsiteX8" fmla="*/ 4794068 w 5682343"/>
              <a:gd name="connsiteY8" fmla="*/ 478877 h 1393277"/>
              <a:gd name="connsiteX9" fmla="*/ 5120640 w 5682343"/>
              <a:gd name="connsiteY9" fmla="*/ 831574 h 1393277"/>
              <a:gd name="connsiteX10" fmla="*/ 5460274 w 5682343"/>
              <a:gd name="connsiteY10" fmla="*/ 1197334 h 1393277"/>
              <a:gd name="connsiteX11" fmla="*/ 5682343 w 5682343"/>
              <a:gd name="connsiteY11" fmla="*/ 1393277 h 13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2343" h="1393277">
                <a:moveTo>
                  <a:pt x="0" y="1262648"/>
                </a:moveTo>
                <a:cubicBezTo>
                  <a:pt x="366849" y="961114"/>
                  <a:pt x="733698" y="659580"/>
                  <a:pt x="940526" y="583380"/>
                </a:cubicBezTo>
                <a:cubicBezTo>
                  <a:pt x="1147354" y="507180"/>
                  <a:pt x="1049383" y="746665"/>
                  <a:pt x="1240971" y="805448"/>
                </a:cubicBezTo>
                <a:cubicBezTo>
                  <a:pt x="1432559" y="864231"/>
                  <a:pt x="1891937" y="1042757"/>
                  <a:pt x="2090057" y="936077"/>
                </a:cubicBezTo>
                <a:cubicBezTo>
                  <a:pt x="2288177" y="829397"/>
                  <a:pt x="2172788" y="315591"/>
                  <a:pt x="2429691" y="165368"/>
                </a:cubicBezTo>
                <a:cubicBezTo>
                  <a:pt x="2686594" y="15145"/>
                  <a:pt x="3415937" y="-43637"/>
                  <a:pt x="3631474" y="34740"/>
                </a:cubicBezTo>
                <a:cubicBezTo>
                  <a:pt x="3847011" y="113117"/>
                  <a:pt x="3607525" y="494117"/>
                  <a:pt x="3722914" y="635631"/>
                </a:cubicBezTo>
                <a:cubicBezTo>
                  <a:pt x="3838303" y="777145"/>
                  <a:pt x="4145280" y="909951"/>
                  <a:pt x="4323806" y="883825"/>
                </a:cubicBezTo>
                <a:cubicBezTo>
                  <a:pt x="4502332" y="857699"/>
                  <a:pt x="4661262" y="487585"/>
                  <a:pt x="4794068" y="478877"/>
                </a:cubicBezTo>
                <a:cubicBezTo>
                  <a:pt x="4926874" y="470169"/>
                  <a:pt x="5120640" y="831574"/>
                  <a:pt x="5120640" y="831574"/>
                </a:cubicBezTo>
                <a:cubicBezTo>
                  <a:pt x="5231674" y="951317"/>
                  <a:pt x="5366657" y="1103717"/>
                  <a:pt x="5460274" y="1197334"/>
                </a:cubicBezTo>
                <a:cubicBezTo>
                  <a:pt x="5553891" y="1290951"/>
                  <a:pt x="5618117" y="1342114"/>
                  <a:pt x="5682343" y="13932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Zaobljeni pravokotnik 31"/>
          <p:cNvSpPr/>
          <p:nvPr/>
        </p:nvSpPr>
        <p:spPr>
          <a:xfrm>
            <a:off x="4864510" y="5765713"/>
            <a:ext cx="4226695" cy="78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/>
          <p:cNvSpPr/>
          <p:nvPr/>
        </p:nvSpPr>
        <p:spPr>
          <a:xfrm>
            <a:off x="5128695" y="5875069"/>
            <a:ext cx="3682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Katera črta je krajša? </a:t>
            </a:r>
            <a:endParaRPr lang="sl-SI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Bitmoji Image">
            <a:extLst>
              <a:ext uri="{FF2B5EF4-FFF2-40B4-BE49-F238E27FC236}">
                <a16:creationId xmlns:a16="http://schemas.microsoft.com/office/drawing/2014/main" xmlns="" id="{68F88013-BB99-4280-A4F0-CB8BD49D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38" y="3191786"/>
            <a:ext cx="5682342" cy="5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95F6AD72-A43A-40B0-B722-02F947C5AA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4"/>
    </mc:Choice>
    <mc:Fallback xmlns="">
      <p:transition spd="slow" advTm="45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0837C-BF31-4B5F-94EB-5E96821BB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45" y="549708"/>
            <a:ext cx="9144000" cy="863455"/>
          </a:xfrm>
        </p:spPr>
        <p:txBody>
          <a:bodyPr>
            <a:normAutofit fontScale="90000"/>
          </a:bodyPr>
          <a:lstStyle/>
          <a:p>
            <a:pPr algn="l"/>
            <a:r>
              <a:rPr lang="x-none" dirty="0"/>
              <a:t>Z</a:t>
            </a:r>
            <a:r>
              <a:rPr lang="sl-SI" dirty="0"/>
              <a:t>a</a:t>
            </a:r>
            <a:r>
              <a:rPr lang="x-none" dirty="0"/>
              <a:t>p</a:t>
            </a:r>
            <a:r>
              <a:rPr lang="sl-SI" dirty="0"/>
              <a:t>i</a:t>
            </a:r>
            <a:r>
              <a:rPr lang="x-none" dirty="0"/>
              <a:t>s </a:t>
            </a:r>
            <a:r>
              <a:rPr lang="sl-SI" dirty="0"/>
              <a:t>v</a:t>
            </a:r>
            <a:r>
              <a:rPr lang="x-none" dirty="0"/>
              <a:t> </a:t>
            </a:r>
            <a:r>
              <a:rPr lang="sl-SI" dirty="0"/>
              <a:t>z</a:t>
            </a:r>
            <a:r>
              <a:rPr lang="x-none" dirty="0"/>
              <a:t>v</a:t>
            </a:r>
            <a:r>
              <a:rPr lang="sl-SI" dirty="0"/>
              <a:t>e</a:t>
            </a:r>
            <a:r>
              <a:rPr lang="x-none" dirty="0"/>
              <a:t>z</a:t>
            </a:r>
            <a:r>
              <a:rPr lang="sl-SI" dirty="0"/>
              <a:t>e</a:t>
            </a:r>
            <a:r>
              <a:rPr lang="x-none" dirty="0"/>
              <a:t>k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353915-C9F1-4FEF-9460-E7FE989D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5" y="2078181"/>
            <a:ext cx="9144000" cy="3657456"/>
          </a:xfrm>
        </p:spPr>
        <p:txBody>
          <a:bodyPr>
            <a:noAutofit/>
          </a:bodyPr>
          <a:lstStyle/>
          <a:p>
            <a:pPr algn="l"/>
            <a:r>
              <a:rPr lang="x-none" sz="2800" dirty="0"/>
              <a:t>N</a:t>
            </a:r>
            <a:r>
              <a:rPr lang="sl-SI" sz="2800" dirty="0"/>
              <a:t>a</a:t>
            </a:r>
            <a:r>
              <a:rPr lang="x-none" sz="2800" dirty="0"/>
              <a:t>s</a:t>
            </a:r>
            <a:r>
              <a:rPr lang="sl-SI" sz="2800" dirty="0"/>
              <a:t>l</a:t>
            </a:r>
            <a:r>
              <a:rPr lang="x-none" sz="2800" dirty="0"/>
              <a:t>o</a:t>
            </a:r>
            <a:r>
              <a:rPr lang="sl-SI" sz="2800" dirty="0"/>
              <a:t>v</a:t>
            </a:r>
            <a:r>
              <a:rPr lang="x-none" sz="2800" dirty="0"/>
              <a:t>: </a:t>
            </a:r>
            <a:r>
              <a:rPr lang="sl-SI" sz="2800" b="1" dirty="0">
                <a:solidFill>
                  <a:srgbClr val="FF0000"/>
                </a:solidFill>
              </a:rPr>
              <a:t>Č</a:t>
            </a:r>
            <a:r>
              <a:rPr lang="x-none" sz="2800" b="1" dirty="0">
                <a:solidFill>
                  <a:srgbClr val="FF0000"/>
                </a:solidFill>
              </a:rPr>
              <a:t>r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x-none" sz="2800" b="1" dirty="0">
                <a:solidFill>
                  <a:srgbClr val="FF0000"/>
                </a:solidFill>
              </a:rPr>
              <a:t>a </a:t>
            </a:r>
            <a:r>
              <a:rPr lang="sl-SI" sz="2800" b="1" dirty="0">
                <a:solidFill>
                  <a:srgbClr val="FF0000"/>
                </a:solidFill>
              </a:rPr>
              <a:t>i</a:t>
            </a:r>
            <a:r>
              <a:rPr lang="x-none" sz="2800" b="1" dirty="0">
                <a:solidFill>
                  <a:srgbClr val="FF0000"/>
                </a:solidFill>
              </a:rPr>
              <a:t>n 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x-none" sz="2800" b="1" dirty="0">
                <a:solidFill>
                  <a:srgbClr val="FF0000"/>
                </a:solidFill>
              </a:rPr>
              <a:t>o</a:t>
            </a:r>
            <a:r>
              <a:rPr lang="sl-SI" sz="2800" b="1" dirty="0">
                <a:solidFill>
                  <a:srgbClr val="FF0000"/>
                </a:solidFill>
              </a:rPr>
              <a:t>č</a:t>
            </a:r>
            <a:r>
              <a:rPr lang="x-none" sz="2800" b="1" dirty="0">
                <a:solidFill>
                  <a:srgbClr val="FF0000"/>
                </a:solidFill>
              </a:rPr>
              <a:t>k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x-none" sz="2800" b="1" dirty="0">
              <a:solidFill>
                <a:srgbClr val="FF0000"/>
              </a:solidFill>
            </a:endParaRPr>
          </a:p>
          <a:p>
            <a:pPr algn="l"/>
            <a:endParaRPr lang="x-none" sz="2800" dirty="0"/>
          </a:p>
          <a:p>
            <a:pPr algn="l"/>
            <a:r>
              <a:rPr lang="x-none" sz="2800" dirty="0" err="1"/>
              <a:t>Poznamo</a:t>
            </a:r>
            <a:r>
              <a:rPr lang="x-none" sz="2800" dirty="0"/>
              <a:t> </a:t>
            </a:r>
            <a:r>
              <a:rPr lang="x-none" sz="2800" dirty="0" err="1"/>
              <a:t>različne</a:t>
            </a:r>
            <a:r>
              <a:rPr lang="x-none" sz="2800" dirty="0"/>
              <a:t> </a:t>
            </a:r>
            <a:r>
              <a:rPr lang="x-none" sz="2800" dirty="0" err="1"/>
              <a:t>vrste</a:t>
            </a:r>
            <a:r>
              <a:rPr lang="x-none" sz="2800" dirty="0"/>
              <a:t> č</a:t>
            </a:r>
            <a:r>
              <a:rPr lang="sl-SI" sz="2800" dirty="0"/>
              <a:t>r</a:t>
            </a:r>
            <a:r>
              <a:rPr lang="x-none" sz="2800" dirty="0"/>
              <a:t>t: </a:t>
            </a:r>
            <a:r>
              <a:rPr lang="sl-SI" sz="2800" dirty="0"/>
              <a:t>r</a:t>
            </a:r>
            <a:r>
              <a:rPr lang="x-none" sz="2800" dirty="0"/>
              <a:t>a</a:t>
            </a:r>
            <a:r>
              <a:rPr lang="sl-SI" sz="2800" dirty="0"/>
              <a:t>v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, </a:t>
            </a:r>
            <a:r>
              <a:rPr lang="sl-SI" sz="2800" dirty="0"/>
              <a:t>k</a:t>
            </a:r>
            <a:r>
              <a:rPr lang="x-none" sz="2800" dirty="0"/>
              <a:t>r</a:t>
            </a:r>
            <a:r>
              <a:rPr lang="sl-SI" sz="2800" dirty="0"/>
              <a:t>i</a:t>
            </a:r>
            <a:r>
              <a:rPr lang="x-none" sz="2800" dirty="0"/>
              <a:t>v</a:t>
            </a:r>
            <a:r>
              <a:rPr lang="sl-SI" sz="2800" dirty="0"/>
              <a:t>e</a:t>
            </a:r>
            <a:r>
              <a:rPr lang="x-none" sz="2800" dirty="0"/>
              <a:t>, </a:t>
            </a:r>
            <a:r>
              <a:rPr lang="sl-SI" sz="2800" dirty="0"/>
              <a:t>l</a:t>
            </a:r>
            <a:r>
              <a:rPr lang="x-none" sz="2800" dirty="0"/>
              <a:t>o</a:t>
            </a:r>
            <a:r>
              <a:rPr lang="sl-SI" sz="2800" dirty="0"/>
              <a:t>m</a:t>
            </a:r>
            <a:r>
              <a:rPr lang="x-none" sz="2800" dirty="0"/>
              <a:t>l</a:t>
            </a:r>
            <a:r>
              <a:rPr lang="sl-SI" sz="2800" dirty="0"/>
              <a:t>j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e, </a:t>
            </a:r>
            <a:r>
              <a:rPr lang="sl-SI" sz="2800" dirty="0"/>
              <a:t>s</a:t>
            </a:r>
            <a:r>
              <a:rPr lang="x-none" sz="2800" dirty="0"/>
              <a:t>k</a:t>
            </a:r>
            <a:r>
              <a:rPr lang="sl-SI" sz="2800" dirty="0"/>
              <a:t>l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j</a:t>
            </a:r>
            <a:r>
              <a:rPr lang="sl-SI" sz="2800" dirty="0"/>
              <a:t>e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 </a:t>
            </a:r>
            <a:r>
              <a:rPr lang="sl-SI" sz="2800" dirty="0"/>
              <a:t>i</a:t>
            </a:r>
            <a:r>
              <a:rPr lang="x-none" sz="2800" dirty="0"/>
              <a:t>n </a:t>
            </a:r>
            <a:r>
              <a:rPr lang="sl-SI" sz="2800" dirty="0"/>
              <a:t>n</a:t>
            </a:r>
            <a:r>
              <a:rPr lang="x-none" sz="2800" dirty="0"/>
              <a:t>e</a:t>
            </a:r>
            <a:r>
              <a:rPr lang="sl-SI" sz="2800" dirty="0"/>
              <a:t>s</a:t>
            </a:r>
            <a:r>
              <a:rPr lang="x-none" sz="2800" dirty="0"/>
              <a:t>k</a:t>
            </a:r>
            <a:r>
              <a:rPr lang="sl-SI" sz="2800" dirty="0"/>
              <a:t>l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j</a:t>
            </a:r>
            <a:r>
              <a:rPr lang="sl-SI" sz="2800" dirty="0"/>
              <a:t>e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.</a:t>
            </a:r>
          </a:p>
          <a:p>
            <a:pPr algn="l"/>
            <a:r>
              <a:rPr lang="x-none" sz="2800" dirty="0" err="1"/>
              <a:t>Kjer</a:t>
            </a:r>
            <a:r>
              <a:rPr lang="x-none" sz="2800" dirty="0"/>
              <a:t> se </a:t>
            </a:r>
            <a:r>
              <a:rPr lang="x-none" sz="2800" dirty="0" err="1"/>
              <a:t>dve</a:t>
            </a:r>
            <a:r>
              <a:rPr lang="x-none" sz="2800" dirty="0"/>
              <a:t> </a:t>
            </a:r>
            <a:r>
              <a:rPr lang="x-none" sz="2800" dirty="0" err="1"/>
              <a:t>črti</a:t>
            </a:r>
            <a:r>
              <a:rPr lang="x-none" sz="2800" dirty="0"/>
              <a:t> </a:t>
            </a:r>
            <a:r>
              <a:rPr lang="x-none" sz="2800" dirty="0" err="1"/>
              <a:t>sekata</a:t>
            </a:r>
            <a:r>
              <a:rPr lang="x-none" sz="2800" dirty="0"/>
              <a:t>, </a:t>
            </a:r>
            <a:r>
              <a:rPr lang="x-none" sz="2800" dirty="0" err="1"/>
              <a:t>dobimo</a:t>
            </a:r>
            <a:r>
              <a:rPr lang="x-none" sz="2800" dirty="0"/>
              <a:t> </a:t>
            </a:r>
            <a:r>
              <a:rPr lang="x-none" sz="2800" dirty="0" err="1">
                <a:solidFill>
                  <a:srgbClr val="FF0000"/>
                </a:solidFill>
              </a:rPr>
              <a:t>presečišče</a:t>
            </a:r>
            <a:r>
              <a:rPr lang="x-none" sz="2800" dirty="0"/>
              <a:t>. </a:t>
            </a:r>
            <a:r>
              <a:rPr lang="x-none" sz="2800" dirty="0" err="1"/>
              <a:t>Presečišče</a:t>
            </a:r>
            <a:r>
              <a:rPr lang="x-none" sz="2800" dirty="0"/>
              <a:t> </a:t>
            </a:r>
            <a:r>
              <a:rPr lang="x-none" sz="2800" dirty="0" err="1"/>
              <a:t>označimo</a:t>
            </a:r>
            <a:r>
              <a:rPr lang="x-none" sz="2800" dirty="0"/>
              <a:t> s </a:t>
            </a:r>
            <a:r>
              <a:rPr lang="x-none" sz="2800" dirty="0" err="1"/>
              <a:t>križcem</a:t>
            </a:r>
            <a:r>
              <a:rPr lang="x-none" sz="2800" dirty="0"/>
              <a:t> in </a:t>
            </a:r>
            <a:r>
              <a:rPr lang="x-none" sz="2800" dirty="0" err="1"/>
              <a:t>veliko</a:t>
            </a:r>
            <a:r>
              <a:rPr lang="x-none" sz="2800" dirty="0"/>
              <a:t> </a:t>
            </a:r>
            <a:r>
              <a:rPr lang="x-none" sz="2800" dirty="0" err="1"/>
              <a:t>tiskano</a:t>
            </a:r>
            <a:r>
              <a:rPr lang="x-none" sz="2800" dirty="0"/>
              <a:t> </a:t>
            </a:r>
            <a:r>
              <a:rPr lang="x-none" sz="2800" dirty="0" err="1"/>
              <a:t>črko</a:t>
            </a:r>
            <a:r>
              <a:rPr lang="x-none" sz="2800" dirty="0"/>
              <a:t>. </a:t>
            </a:r>
            <a:br>
              <a:rPr lang="x-none" sz="2800" dirty="0"/>
            </a:br>
            <a:r>
              <a:rPr lang="x-none" sz="2800" dirty="0"/>
              <a:t/>
            </a:r>
            <a:br>
              <a:rPr lang="x-none" sz="2800" dirty="0"/>
            </a:br>
            <a:r>
              <a:rPr lang="x-none" sz="2800" dirty="0" err="1"/>
              <a:t>Ravne</a:t>
            </a:r>
            <a:r>
              <a:rPr lang="x-none" sz="2800" dirty="0"/>
              <a:t> in </a:t>
            </a:r>
            <a:r>
              <a:rPr lang="x-none" sz="2800" dirty="0" err="1"/>
              <a:t>lomljene</a:t>
            </a:r>
            <a:r>
              <a:rPr lang="x-none" sz="2800" dirty="0"/>
              <a:t> </a:t>
            </a:r>
            <a:r>
              <a:rPr lang="x-none" sz="2800" dirty="0" err="1"/>
              <a:t>črte</a:t>
            </a:r>
            <a:r>
              <a:rPr lang="x-none" sz="2800" dirty="0"/>
              <a:t> </a:t>
            </a:r>
            <a:r>
              <a:rPr lang="x-none" sz="2800" dirty="0" err="1"/>
              <a:t>vedno</a:t>
            </a:r>
            <a:r>
              <a:rPr lang="x-none" sz="2800" dirty="0"/>
              <a:t> </a:t>
            </a:r>
            <a:r>
              <a:rPr lang="x-none" sz="2800" dirty="0" err="1"/>
              <a:t>rišemo</a:t>
            </a:r>
            <a:r>
              <a:rPr lang="x-none" sz="2800" dirty="0"/>
              <a:t> z </a:t>
            </a:r>
            <a:r>
              <a:rPr lang="x-none" sz="2800" dirty="0" err="1"/>
              <a:t>ravnilom</a:t>
            </a:r>
            <a:r>
              <a:rPr lang="x-none" sz="2800" dirty="0"/>
              <a:t>.</a:t>
            </a:r>
            <a:endParaRPr lang="sl-SI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86C982-AAED-495F-B7FD-B37D8DB3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42" y="-1345767"/>
            <a:ext cx="3790950" cy="379095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189CDF09-AB4D-41CB-BEB4-7D70363EA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0"/>
    </mc:Choice>
    <mc:Fallback xmlns="">
      <p:transition spd="slow" advTm="59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96374-F405-4576-B73A-094248A6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709" y="775855"/>
            <a:ext cx="9144000" cy="4555836"/>
          </a:xfrm>
        </p:spPr>
        <p:txBody>
          <a:bodyPr/>
          <a:lstStyle/>
          <a:p>
            <a:pPr algn="l"/>
            <a:r>
              <a:rPr lang="x-none" dirty="0" err="1"/>
              <a:t>Naloga</a:t>
            </a:r>
            <a:r>
              <a:rPr lang="x-none" dirty="0"/>
              <a:t> </a:t>
            </a:r>
            <a:r>
              <a:rPr lang="x-none" dirty="0" err="1"/>
              <a:t>zate</a:t>
            </a:r>
            <a:r>
              <a:rPr lang="x-none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sl-SI" dirty="0"/>
              <a:t>V</a:t>
            </a:r>
            <a:r>
              <a:rPr lang="x-none" dirty="0"/>
              <a:t> DZ, 3. del </a:t>
            </a:r>
            <a:r>
              <a:rPr lang="x-none" dirty="0" err="1"/>
              <a:t>reši</a:t>
            </a:r>
            <a:r>
              <a:rPr lang="x-none" dirty="0"/>
              <a:t> </a:t>
            </a:r>
            <a:r>
              <a:rPr lang="x-none" dirty="0" err="1"/>
              <a:t>naloge</a:t>
            </a:r>
            <a:r>
              <a:rPr lang="x-none" dirty="0"/>
              <a:t> </a:t>
            </a:r>
            <a:r>
              <a:rPr lang="x-none" dirty="0" err="1"/>
              <a:t>na</a:t>
            </a:r>
            <a:r>
              <a:rPr lang="x-none" dirty="0"/>
              <a:t> </a:t>
            </a:r>
            <a:r>
              <a:rPr lang="x-none" dirty="0" err="1"/>
              <a:t>straneh</a:t>
            </a:r>
            <a:r>
              <a:rPr lang="x-none" dirty="0"/>
              <a:t> 10 in 11. </a:t>
            </a:r>
            <a:br>
              <a:rPr lang="x-none" dirty="0"/>
            </a:br>
            <a:r>
              <a:rPr lang="x-none" dirty="0" err="1"/>
              <a:t>Pri</a:t>
            </a:r>
            <a:r>
              <a:rPr lang="x-none" dirty="0"/>
              <a:t> r</a:t>
            </a:r>
            <a:r>
              <a:rPr lang="x-none"/>
              <a:t>isanju</a:t>
            </a:r>
            <a:r>
              <a:rPr lang="x-none" dirty="0"/>
              <a:t> </a:t>
            </a:r>
            <a:r>
              <a:rPr lang="x-none" dirty="0" err="1"/>
              <a:t>ravnih</a:t>
            </a:r>
            <a:r>
              <a:rPr lang="x-none" dirty="0"/>
              <a:t> </a:t>
            </a:r>
            <a:r>
              <a:rPr lang="x-none" dirty="0" err="1"/>
              <a:t>črt</a:t>
            </a:r>
            <a:r>
              <a:rPr lang="x-none" dirty="0"/>
              <a:t> </a:t>
            </a:r>
            <a:r>
              <a:rPr lang="x-none" dirty="0" err="1"/>
              <a:t>uporabljaj</a:t>
            </a:r>
            <a:r>
              <a:rPr lang="x-none" dirty="0"/>
              <a:t> </a:t>
            </a:r>
            <a:r>
              <a:rPr lang="x-none" dirty="0" err="1"/>
              <a:t>ravnilo</a:t>
            </a:r>
            <a:r>
              <a:rPr lang="x-none" dirty="0"/>
              <a:t>!</a:t>
            </a:r>
          </a:p>
          <a:p>
            <a:pPr marL="342900" indent="-342900" algn="l">
              <a:buFontTx/>
              <a:buChar char="-"/>
            </a:pPr>
            <a:endParaRPr lang="x-none" dirty="0"/>
          </a:p>
          <a:p>
            <a:pPr marL="342900" indent="-342900" algn="l">
              <a:buFontTx/>
              <a:buChar char="-"/>
            </a:pPr>
            <a:r>
              <a:rPr lang="x-none" dirty="0"/>
              <a:t>V DZ, 3. del, </a:t>
            </a:r>
            <a:r>
              <a:rPr lang="sl-SI" dirty="0"/>
              <a:t>r</a:t>
            </a:r>
            <a:r>
              <a:rPr lang="x-none" dirty="0"/>
              <a:t>e</a:t>
            </a:r>
            <a:r>
              <a:rPr lang="sl-SI" dirty="0"/>
              <a:t>š</a:t>
            </a:r>
            <a:r>
              <a:rPr lang="x-none" dirty="0" err="1"/>
              <a:t>i</a:t>
            </a:r>
            <a:r>
              <a:rPr lang="x-none" dirty="0"/>
              <a:t> </a:t>
            </a:r>
            <a:r>
              <a:rPr lang="sl-SI" dirty="0"/>
              <a:t>š</a:t>
            </a:r>
            <a:r>
              <a:rPr lang="x-none" dirty="0"/>
              <a:t>e </a:t>
            </a:r>
            <a:r>
              <a:rPr lang="sl-SI" dirty="0"/>
              <a:t>n</a:t>
            </a:r>
            <a:r>
              <a:rPr lang="x-none" dirty="0"/>
              <a:t>a</a:t>
            </a:r>
            <a:r>
              <a:rPr lang="sl-SI" dirty="0"/>
              <a:t>l</a:t>
            </a:r>
            <a:r>
              <a:rPr lang="x-none" dirty="0"/>
              <a:t>o</a:t>
            </a:r>
            <a:r>
              <a:rPr lang="sl-SI" dirty="0"/>
              <a:t>g</a:t>
            </a:r>
            <a:r>
              <a:rPr lang="x-none" dirty="0"/>
              <a:t>e </a:t>
            </a:r>
            <a:r>
              <a:rPr lang="sl-SI" dirty="0"/>
              <a:t>z</a:t>
            </a:r>
            <a:r>
              <a:rPr lang="x-none" dirty="0"/>
              <a:t>a </a:t>
            </a:r>
            <a:r>
              <a:rPr lang="sl-SI" dirty="0"/>
              <a:t>p</a:t>
            </a:r>
            <a:r>
              <a:rPr lang="x-none" dirty="0"/>
              <a:t>o</a:t>
            </a:r>
            <a:r>
              <a:rPr lang="sl-SI" dirty="0"/>
              <a:t>n</a:t>
            </a:r>
            <a:r>
              <a:rPr lang="x-none" dirty="0"/>
              <a:t>a</a:t>
            </a:r>
            <a:r>
              <a:rPr lang="sl-SI" dirty="0"/>
              <a:t>v</a:t>
            </a:r>
            <a:r>
              <a:rPr lang="x-none" dirty="0"/>
              <a:t>l</a:t>
            </a:r>
            <a:r>
              <a:rPr lang="sl-SI" dirty="0"/>
              <a:t>j</a:t>
            </a:r>
            <a:r>
              <a:rPr lang="x-none" dirty="0"/>
              <a:t>a</a:t>
            </a:r>
            <a:r>
              <a:rPr lang="sl-SI" dirty="0"/>
              <a:t>n</a:t>
            </a:r>
            <a:r>
              <a:rPr lang="x-none" dirty="0"/>
              <a:t>j</a:t>
            </a:r>
            <a:r>
              <a:rPr lang="sl-SI" dirty="0"/>
              <a:t>e</a:t>
            </a:r>
            <a:r>
              <a:rPr lang="x-none" dirty="0"/>
              <a:t>, </a:t>
            </a:r>
            <a:r>
              <a:rPr lang="sl-SI" dirty="0"/>
              <a:t>k</a:t>
            </a:r>
            <a:r>
              <a:rPr lang="x-none" dirty="0" err="1"/>
              <a:t>i</a:t>
            </a:r>
            <a:r>
              <a:rPr lang="x-none" dirty="0"/>
              <a:t> </a:t>
            </a:r>
            <a:r>
              <a:rPr lang="sl-SI" dirty="0"/>
              <a:t>s</a:t>
            </a:r>
            <a:r>
              <a:rPr lang="x-none" dirty="0"/>
              <a:t>o </a:t>
            </a:r>
            <a:r>
              <a:rPr lang="sl-SI" dirty="0"/>
              <a:t>n</a:t>
            </a:r>
            <a:r>
              <a:rPr lang="x-none" dirty="0"/>
              <a:t>a </a:t>
            </a:r>
            <a:r>
              <a:rPr lang="sl-SI" dirty="0"/>
              <a:t>s</a:t>
            </a:r>
            <a:r>
              <a:rPr lang="x-none" dirty="0"/>
              <a:t>t</a:t>
            </a:r>
            <a:r>
              <a:rPr lang="sl-SI" dirty="0"/>
              <a:t>r</a:t>
            </a:r>
            <a:r>
              <a:rPr lang="x-none" dirty="0"/>
              <a:t>a</a:t>
            </a:r>
            <a:r>
              <a:rPr lang="sl-SI" dirty="0"/>
              <a:t>n</a:t>
            </a:r>
            <a:r>
              <a:rPr lang="x-none" dirty="0"/>
              <a:t>eh 11 in 12.</a:t>
            </a:r>
          </a:p>
          <a:p>
            <a:pPr marL="342900" indent="-342900" algn="l">
              <a:buFontTx/>
              <a:buChar char="-"/>
            </a:pPr>
            <a:endParaRPr lang="sl-SI" dirty="0"/>
          </a:p>
        </p:txBody>
      </p:sp>
      <p:pic>
        <p:nvPicPr>
          <p:cNvPr id="6148" name="Picture 4" descr="Bitmoji Image">
            <a:extLst>
              <a:ext uri="{FF2B5EF4-FFF2-40B4-BE49-F238E27FC236}">
                <a16:creationId xmlns:a16="http://schemas.microsoft.com/office/drawing/2014/main" xmlns="" id="{8B043791-5AFB-46B7-BA0D-5A4121DD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2293"/>
            <a:ext cx="5357091" cy="53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F30B2D42-F205-4BF5-8A26-4D2821E2919C}"/>
              </a:ext>
            </a:extLst>
          </p:cNvPr>
          <p:cNvSpPr/>
          <p:nvPr/>
        </p:nvSpPr>
        <p:spPr>
          <a:xfrm>
            <a:off x="2789382" y="3685309"/>
            <a:ext cx="5357091" cy="1330036"/>
          </a:xfrm>
          <a:prstGeom prst="wedgeEllipseCallout">
            <a:avLst>
              <a:gd name="adj1" fmla="val -55488"/>
              <a:gd name="adj2" fmla="val 50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Pri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reševanju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vseh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nalog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bodi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natančen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!</a:t>
            </a:r>
            <a:endParaRPr lang="sl-SI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32A8F57-AA5D-4D6A-AFAF-FE3EC12BB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2"/>
    </mc:Choice>
    <mc:Fallback xmlns="">
      <p:transition spd="slow" advTm="27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1.8|2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1.9|14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2898</TotalTime>
  <Words>173</Words>
  <Application>Microsoft Office PowerPoint</Application>
  <PresentationFormat>Širokozaslonsko</PresentationFormat>
  <Paragraphs>28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ČRTA IN TOČKA</vt:lpstr>
      <vt:lpstr>PowerPointova predstavitev</vt:lpstr>
      <vt:lpstr>PowerPointova predstavitev</vt:lpstr>
      <vt:lpstr>PowerPointova predstavitev</vt:lpstr>
      <vt:lpstr>PowerPointova predstavitev</vt:lpstr>
      <vt:lpstr>Zapis v zvezek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Dusan Mencin</cp:lastModifiedBy>
  <cp:revision>61</cp:revision>
  <dcterms:modified xsi:type="dcterms:W3CDTF">2020-04-13T16:14:36Z</dcterms:modified>
</cp:coreProperties>
</file>