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6" r:id="rId5"/>
    <p:sldId id="259" r:id="rId6"/>
    <p:sldId id="260" r:id="rId7"/>
    <p:sldId id="261" r:id="rId8"/>
    <p:sldId id="262" r:id="rId9"/>
    <p:sldId id="263" r:id="rId10"/>
    <p:sldId id="264" r:id="rId11"/>
    <p:sldId id="265" r:id="rId12"/>
    <p:sldId id="267" r:id="rId13"/>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smtClean="0"/>
              <a:t>Uredite slog naslova matrice</a:t>
            </a:r>
            <a:endParaRPr lang="sl-SI"/>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Uredite slog podnaslova matrice</a:t>
            </a:r>
            <a:endParaRPr lang="sl-SI"/>
          </a:p>
        </p:txBody>
      </p:sp>
      <p:sp>
        <p:nvSpPr>
          <p:cNvPr id="4" name="Ograda datuma 3"/>
          <p:cNvSpPr>
            <a:spLocks noGrp="1"/>
          </p:cNvSpPr>
          <p:nvPr>
            <p:ph type="dt" sz="half" idx="10"/>
          </p:nvPr>
        </p:nvSpPr>
        <p:spPr/>
        <p:txBody>
          <a:bodyPr/>
          <a:lstStyle/>
          <a:p>
            <a:fld id="{F7D082E2-4AB3-42F0-84CF-0330B597F5BA}" type="datetimeFigureOut">
              <a:rPr lang="sl-SI" smtClean="0"/>
              <a:t>29. 03. 2020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3D5A07D3-DC0E-4B71-AA36-D997242FC103}" type="slidenum">
              <a:rPr lang="sl-SI" smtClean="0"/>
              <a:t>‹#›</a:t>
            </a:fld>
            <a:endParaRPr lang="sl-SI"/>
          </a:p>
        </p:txBody>
      </p:sp>
    </p:spTree>
    <p:extLst>
      <p:ext uri="{BB962C8B-B14F-4D97-AF65-F5344CB8AC3E}">
        <p14:creationId xmlns:p14="http://schemas.microsoft.com/office/powerpoint/2010/main" val="80775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F7D082E2-4AB3-42F0-84CF-0330B597F5BA}" type="datetimeFigureOut">
              <a:rPr lang="sl-SI" smtClean="0"/>
              <a:t>29. 03. 2020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3D5A07D3-DC0E-4B71-AA36-D997242FC103}" type="slidenum">
              <a:rPr lang="sl-SI" smtClean="0"/>
              <a:t>‹#›</a:t>
            </a:fld>
            <a:endParaRPr lang="sl-SI"/>
          </a:p>
        </p:txBody>
      </p:sp>
    </p:spTree>
    <p:extLst>
      <p:ext uri="{BB962C8B-B14F-4D97-AF65-F5344CB8AC3E}">
        <p14:creationId xmlns:p14="http://schemas.microsoft.com/office/powerpoint/2010/main" val="2838718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smtClean="0"/>
              <a:t>Uredite slog naslova matrice</a:t>
            </a:r>
            <a:endParaRPr lang="sl-SI"/>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F7D082E2-4AB3-42F0-84CF-0330B597F5BA}" type="datetimeFigureOut">
              <a:rPr lang="sl-SI" smtClean="0"/>
              <a:t>29. 03. 2020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3D5A07D3-DC0E-4B71-AA36-D997242FC103}" type="slidenum">
              <a:rPr lang="sl-SI" smtClean="0"/>
              <a:t>‹#›</a:t>
            </a:fld>
            <a:endParaRPr lang="sl-SI"/>
          </a:p>
        </p:txBody>
      </p:sp>
    </p:spTree>
    <p:extLst>
      <p:ext uri="{BB962C8B-B14F-4D97-AF65-F5344CB8AC3E}">
        <p14:creationId xmlns:p14="http://schemas.microsoft.com/office/powerpoint/2010/main" val="1451416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F7D082E2-4AB3-42F0-84CF-0330B597F5BA}" type="datetimeFigureOut">
              <a:rPr lang="sl-SI" smtClean="0"/>
              <a:t>29. 03. 2020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3D5A07D3-DC0E-4B71-AA36-D997242FC103}" type="slidenum">
              <a:rPr lang="sl-SI" smtClean="0"/>
              <a:t>‹#›</a:t>
            </a:fld>
            <a:endParaRPr lang="sl-SI"/>
          </a:p>
        </p:txBody>
      </p:sp>
    </p:spTree>
    <p:extLst>
      <p:ext uri="{BB962C8B-B14F-4D97-AF65-F5344CB8AC3E}">
        <p14:creationId xmlns:p14="http://schemas.microsoft.com/office/powerpoint/2010/main" val="2235262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smtClean="0"/>
              <a:t>Uredite slog naslova matrice</a:t>
            </a:r>
            <a:endParaRPr lang="sl-SI"/>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Ograda datuma 3"/>
          <p:cNvSpPr>
            <a:spLocks noGrp="1"/>
          </p:cNvSpPr>
          <p:nvPr>
            <p:ph type="dt" sz="half" idx="10"/>
          </p:nvPr>
        </p:nvSpPr>
        <p:spPr/>
        <p:txBody>
          <a:bodyPr/>
          <a:lstStyle/>
          <a:p>
            <a:fld id="{F7D082E2-4AB3-42F0-84CF-0330B597F5BA}" type="datetimeFigureOut">
              <a:rPr lang="sl-SI" smtClean="0"/>
              <a:t>29. 03. 2020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3D5A07D3-DC0E-4B71-AA36-D997242FC103}" type="slidenum">
              <a:rPr lang="sl-SI" smtClean="0"/>
              <a:t>‹#›</a:t>
            </a:fld>
            <a:endParaRPr lang="sl-SI"/>
          </a:p>
        </p:txBody>
      </p:sp>
    </p:spTree>
    <p:extLst>
      <p:ext uri="{BB962C8B-B14F-4D97-AF65-F5344CB8AC3E}">
        <p14:creationId xmlns:p14="http://schemas.microsoft.com/office/powerpoint/2010/main" val="1854390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datuma 4"/>
          <p:cNvSpPr>
            <a:spLocks noGrp="1"/>
          </p:cNvSpPr>
          <p:nvPr>
            <p:ph type="dt" sz="half" idx="10"/>
          </p:nvPr>
        </p:nvSpPr>
        <p:spPr/>
        <p:txBody>
          <a:bodyPr/>
          <a:lstStyle/>
          <a:p>
            <a:fld id="{F7D082E2-4AB3-42F0-84CF-0330B597F5BA}" type="datetimeFigureOut">
              <a:rPr lang="sl-SI" smtClean="0"/>
              <a:t>29. 03. 2020</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3D5A07D3-DC0E-4B71-AA36-D997242FC103}" type="slidenum">
              <a:rPr lang="sl-SI" smtClean="0"/>
              <a:t>‹#›</a:t>
            </a:fld>
            <a:endParaRPr lang="sl-SI"/>
          </a:p>
        </p:txBody>
      </p:sp>
    </p:spTree>
    <p:extLst>
      <p:ext uri="{BB962C8B-B14F-4D97-AF65-F5344CB8AC3E}">
        <p14:creationId xmlns:p14="http://schemas.microsoft.com/office/powerpoint/2010/main" val="475892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smtClean="0"/>
              <a:t>Uredite slog naslova matrice</a:t>
            </a:r>
            <a:endParaRPr lang="sl-SI"/>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grada datuma 6"/>
          <p:cNvSpPr>
            <a:spLocks noGrp="1"/>
          </p:cNvSpPr>
          <p:nvPr>
            <p:ph type="dt" sz="half" idx="10"/>
          </p:nvPr>
        </p:nvSpPr>
        <p:spPr/>
        <p:txBody>
          <a:bodyPr/>
          <a:lstStyle/>
          <a:p>
            <a:fld id="{F7D082E2-4AB3-42F0-84CF-0330B597F5BA}" type="datetimeFigureOut">
              <a:rPr lang="sl-SI" smtClean="0"/>
              <a:t>29. 03. 2020</a:t>
            </a:fld>
            <a:endParaRPr lang="sl-SI"/>
          </a:p>
        </p:txBody>
      </p:sp>
      <p:sp>
        <p:nvSpPr>
          <p:cNvPr id="8" name="Ograda noge 7"/>
          <p:cNvSpPr>
            <a:spLocks noGrp="1"/>
          </p:cNvSpPr>
          <p:nvPr>
            <p:ph type="ftr" sz="quarter" idx="11"/>
          </p:nvPr>
        </p:nvSpPr>
        <p:spPr/>
        <p:txBody>
          <a:bodyPr/>
          <a:lstStyle/>
          <a:p>
            <a:endParaRPr lang="sl-SI"/>
          </a:p>
        </p:txBody>
      </p:sp>
      <p:sp>
        <p:nvSpPr>
          <p:cNvPr id="9" name="Ograda številke diapozitiva 8"/>
          <p:cNvSpPr>
            <a:spLocks noGrp="1"/>
          </p:cNvSpPr>
          <p:nvPr>
            <p:ph type="sldNum" sz="quarter" idx="12"/>
          </p:nvPr>
        </p:nvSpPr>
        <p:spPr/>
        <p:txBody>
          <a:bodyPr/>
          <a:lstStyle/>
          <a:p>
            <a:fld id="{3D5A07D3-DC0E-4B71-AA36-D997242FC103}" type="slidenum">
              <a:rPr lang="sl-SI" smtClean="0"/>
              <a:t>‹#›</a:t>
            </a:fld>
            <a:endParaRPr lang="sl-SI"/>
          </a:p>
        </p:txBody>
      </p:sp>
    </p:spTree>
    <p:extLst>
      <p:ext uri="{BB962C8B-B14F-4D97-AF65-F5344CB8AC3E}">
        <p14:creationId xmlns:p14="http://schemas.microsoft.com/office/powerpoint/2010/main" val="3748391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datuma 2"/>
          <p:cNvSpPr>
            <a:spLocks noGrp="1"/>
          </p:cNvSpPr>
          <p:nvPr>
            <p:ph type="dt" sz="half" idx="10"/>
          </p:nvPr>
        </p:nvSpPr>
        <p:spPr/>
        <p:txBody>
          <a:bodyPr/>
          <a:lstStyle/>
          <a:p>
            <a:fld id="{F7D082E2-4AB3-42F0-84CF-0330B597F5BA}" type="datetimeFigureOut">
              <a:rPr lang="sl-SI" smtClean="0"/>
              <a:t>29. 03. 2020</a:t>
            </a:fld>
            <a:endParaRPr lang="sl-SI"/>
          </a:p>
        </p:txBody>
      </p:sp>
      <p:sp>
        <p:nvSpPr>
          <p:cNvPr id="4" name="Ograda noge 3"/>
          <p:cNvSpPr>
            <a:spLocks noGrp="1"/>
          </p:cNvSpPr>
          <p:nvPr>
            <p:ph type="ftr" sz="quarter" idx="11"/>
          </p:nvPr>
        </p:nvSpPr>
        <p:spPr/>
        <p:txBody>
          <a:bodyPr/>
          <a:lstStyle/>
          <a:p>
            <a:endParaRPr lang="sl-SI"/>
          </a:p>
        </p:txBody>
      </p:sp>
      <p:sp>
        <p:nvSpPr>
          <p:cNvPr id="5" name="Ograda številke diapozitiva 4"/>
          <p:cNvSpPr>
            <a:spLocks noGrp="1"/>
          </p:cNvSpPr>
          <p:nvPr>
            <p:ph type="sldNum" sz="quarter" idx="12"/>
          </p:nvPr>
        </p:nvSpPr>
        <p:spPr/>
        <p:txBody>
          <a:bodyPr/>
          <a:lstStyle/>
          <a:p>
            <a:fld id="{3D5A07D3-DC0E-4B71-AA36-D997242FC103}" type="slidenum">
              <a:rPr lang="sl-SI" smtClean="0"/>
              <a:t>‹#›</a:t>
            </a:fld>
            <a:endParaRPr lang="sl-SI"/>
          </a:p>
        </p:txBody>
      </p:sp>
    </p:spTree>
    <p:extLst>
      <p:ext uri="{BB962C8B-B14F-4D97-AF65-F5344CB8AC3E}">
        <p14:creationId xmlns:p14="http://schemas.microsoft.com/office/powerpoint/2010/main" val="3255511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F7D082E2-4AB3-42F0-84CF-0330B597F5BA}" type="datetimeFigureOut">
              <a:rPr lang="sl-SI" smtClean="0"/>
              <a:t>29. 03. 2020</a:t>
            </a:fld>
            <a:endParaRPr lang="sl-SI"/>
          </a:p>
        </p:txBody>
      </p:sp>
      <p:sp>
        <p:nvSpPr>
          <p:cNvPr id="3" name="Ograda noge 2"/>
          <p:cNvSpPr>
            <a:spLocks noGrp="1"/>
          </p:cNvSpPr>
          <p:nvPr>
            <p:ph type="ftr" sz="quarter" idx="11"/>
          </p:nvPr>
        </p:nvSpPr>
        <p:spPr/>
        <p:txBody>
          <a:bodyPr/>
          <a:lstStyle/>
          <a:p>
            <a:endParaRPr lang="sl-SI"/>
          </a:p>
        </p:txBody>
      </p:sp>
      <p:sp>
        <p:nvSpPr>
          <p:cNvPr id="4" name="Ograda številke diapozitiva 3"/>
          <p:cNvSpPr>
            <a:spLocks noGrp="1"/>
          </p:cNvSpPr>
          <p:nvPr>
            <p:ph type="sldNum" sz="quarter" idx="12"/>
          </p:nvPr>
        </p:nvSpPr>
        <p:spPr/>
        <p:txBody>
          <a:bodyPr/>
          <a:lstStyle/>
          <a:p>
            <a:fld id="{3D5A07D3-DC0E-4B71-AA36-D997242FC103}" type="slidenum">
              <a:rPr lang="sl-SI" smtClean="0"/>
              <a:t>‹#›</a:t>
            </a:fld>
            <a:endParaRPr lang="sl-SI"/>
          </a:p>
        </p:txBody>
      </p:sp>
    </p:spTree>
    <p:extLst>
      <p:ext uri="{BB962C8B-B14F-4D97-AF65-F5344CB8AC3E}">
        <p14:creationId xmlns:p14="http://schemas.microsoft.com/office/powerpoint/2010/main" val="73121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smtClean="0"/>
              <a:t>Uredite slog naslova matrice</a:t>
            </a:r>
            <a:endParaRPr lang="sl-SI"/>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Ograda datuma 4"/>
          <p:cNvSpPr>
            <a:spLocks noGrp="1"/>
          </p:cNvSpPr>
          <p:nvPr>
            <p:ph type="dt" sz="half" idx="10"/>
          </p:nvPr>
        </p:nvSpPr>
        <p:spPr/>
        <p:txBody>
          <a:bodyPr/>
          <a:lstStyle/>
          <a:p>
            <a:fld id="{F7D082E2-4AB3-42F0-84CF-0330B597F5BA}" type="datetimeFigureOut">
              <a:rPr lang="sl-SI" smtClean="0"/>
              <a:t>29. 03. 2020</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3D5A07D3-DC0E-4B71-AA36-D997242FC103}" type="slidenum">
              <a:rPr lang="sl-SI" smtClean="0"/>
              <a:t>‹#›</a:t>
            </a:fld>
            <a:endParaRPr lang="sl-SI"/>
          </a:p>
        </p:txBody>
      </p:sp>
    </p:spTree>
    <p:extLst>
      <p:ext uri="{BB962C8B-B14F-4D97-AF65-F5344CB8AC3E}">
        <p14:creationId xmlns:p14="http://schemas.microsoft.com/office/powerpoint/2010/main" val="1498641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smtClean="0"/>
              <a:t>Uredite slog naslova matrice</a:t>
            </a:r>
            <a:endParaRPr lang="sl-SI"/>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Ograda datuma 4"/>
          <p:cNvSpPr>
            <a:spLocks noGrp="1"/>
          </p:cNvSpPr>
          <p:nvPr>
            <p:ph type="dt" sz="half" idx="10"/>
          </p:nvPr>
        </p:nvSpPr>
        <p:spPr/>
        <p:txBody>
          <a:bodyPr/>
          <a:lstStyle/>
          <a:p>
            <a:fld id="{F7D082E2-4AB3-42F0-84CF-0330B597F5BA}" type="datetimeFigureOut">
              <a:rPr lang="sl-SI" smtClean="0"/>
              <a:t>29. 03. 2020</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3D5A07D3-DC0E-4B71-AA36-D997242FC103}" type="slidenum">
              <a:rPr lang="sl-SI" smtClean="0"/>
              <a:t>‹#›</a:t>
            </a:fld>
            <a:endParaRPr lang="sl-SI"/>
          </a:p>
        </p:txBody>
      </p:sp>
    </p:spTree>
    <p:extLst>
      <p:ext uri="{BB962C8B-B14F-4D97-AF65-F5344CB8AC3E}">
        <p14:creationId xmlns:p14="http://schemas.microsoft.com/office/powerpoint/2010/main" val="4141757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D082E2-4AB3-42F0-84CF-0330B597F5BA}" type="datetimeFigureOut">
              <a:rPr lang="sl-SI" smtClean="0"/>
              <a:t>29. 03. 2020</a:t>
            </a:fld>
            <a:endParaRPr lang="sl-SI"/>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5A07D3-DC0E-4B71-AA36-D997242FC103}" type="slidenum">
              <a:rPr lang="sl-SI" smtClean="0"/>
              <a:t>‹#›</a:t>
            </a:fld>
            <a:endParaRPr lang="sl-SI"/>
          </a:p>
        </p:txBody>
      </p:sp>
    </p:spTree>
    <p:extLst>
      <p:ext uri="{BB962C8B-B14F-4D97-AF65-F5344CB8AC3E}">
        <p14:creationId xmlns:p14="http://schemas.microsoft.com/office/powerpoint/2010/main" val="1701419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755576" y="627607"/>
            <a:ext cx="7772400" cy="1470025"/>
          </a:xfrm>
        </p:spPr>
        <p:txBody>
          <a:bodyPr/>
          <a:lstStyle/>
          <a:p>
            <a:r>
              <a:rPr lang="sl-SI" b="1" dirty="0" smtClean="0">
                <a:solidFill>
                  <a:srgbClr val="3333FF"/>
                </a:solidFill>
                <a:latin typeface="Arial" panose="020B0604020202020204" pitchFamily="34" charset="0"/>
                <a:cs typeface="Arial" panose="020B0604020202020204" pitchFamily="34" charset="0"/>
              </a:rPr>
              <a:t>THE TWELVE UNCLES</a:t>
            </a:r>
            <a:endParaRPr lang="sl-SI" b="1" dirty="0">
              <a:solidFill>
                <a:srgbClr val="3333FF"/>
              </a:solidFill>
              <a:latin typeface="Arial" panose="020B0604020202020204" pitchFamily="34" charset="0"/>
              <a:cs typeface="Arial" panose="020B0604020202020204" pitchFamily="34" charset="0"/>
            </a:endParaRPr>
          </a:p>
        </p:txBody>
      </p:sp>
      <p:sp>
        <p:nvSpPr>
          <p:cNvPr id="3" name="Podnaslov 2"/>
          <p:cNvSpPr>
            <a:spLocks noGrp="1"/>
          </p:cNvSpPr>
          <p:nvPr>
            <p:ph type="subTitle" idx="1"/>
          </p:nvPr>
        </p:nvSpPr>
        <p:spPr/>
        <p:txBody>
          <a:bodyPr/>
          <a:lstStyle/>
          <a:p>
            <a:endParaRPr lang="sl-SI"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047460"/>
            <a:ext cx="6840760" cy="4225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38980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1800" dirty="0" err="1">
                <a:solidFill>
                  <a:prstClr val="black"/>
                </a:solidFill>
                <a:latin typeface="Arial" panose="020B0604020202020204" pitchFamily="34" charset="0"/>
                <a:cs typeface="Arial" panose="020B0604020202020204" pitchFamily="34" charset="0"/>
              </a:rPr>
              <a:t>The</a:t>
            </a:r>
            <a:r>
              <a:rPr lang="sl-SI" sz="1800" dirty="0">
                <a:solidFill>
                  <a:prstClr val="black"/>
                </a:solidFill>
                <a:latin typeface="Arial" panose="020B0604020202020204" pitchFamily="34" charset="0"/>
                <a:cs typeface="Arial" panose="020B0604020202020204" pitchFamily="34" charset="0"/>
              </a:rPr>
              <a:t> </a:t>
            </a:r>
            <a:r>
              <a:rPr lang="sl-SI" sz="1800" dirty="0" err="1">
                <a:solidFill>
                  <a:prstClr val="black"/>
                </a:solidFill>
                <a:latin typeface="Arial" panose="020B0604020202020204" pitchFamily="34" charset="0"/>
                <a:cs typeface="Arial" panose="020B0604020202020204" pitchFamily="34" charset="0"/>
              </a:rPr>
              <a:t>mother</a:t>
            </a:r>
            <a:r>
              <a:rPr lang="sl-SI" sz="1800" dirty="0">
                <a:solidFill>
                  <a:prstClr val="black"/>
                </a:solidFill>
                <a:latin typeface="Arial" panose="020B0604020202020204" pitchFamily="34" charset="0"/>
                <a:cs typeface="Arial" panose="020B0604020202020204" pitchFamily="34" charset="0"/>
              </a:rPr>
              <a:t> </a:t>
            </a:r>
            <a:r>
              <a:rPr lang="sl-SI" sz="1800" dirty="0" err="1">
                <a:solidFill>
                  <a:prstClr val="black"/>
                </a:solidFill>
                <a:latin typeface="Arial" panose="020B0604020202020204" pitchFamily="34" charset="0"/>
                <a:cs typeface="Arial" panose="020B0604020202020204" pitchFamily="34" charset="0"/>
              </a:rPr>
              <a:t>thanked</a:t>
            </a:r>
            <a:r>
              <a:rPr lang="sl-SI" sz="1800" dirty="0">
                <a:solidFill>
                  <a:prstClr val="black"/>
                </a:solidFill>
                <a:latin typeface="Arial" panose="020B0604020202020204" pitchFamily="34" charset="0"/>
                <a:cs typeface="Arial" panose="020B0604020202020204" pitchFamily="34" charset="0"/>
              </a:rPr>
              <a:t> </a:t>
            </a:r>
            <a:r>
              <a:rPr lang="sl-SI" sz="1800" dirty="0" err="1">
                <a:solidFill>
                  <a:prstClr val="black"/>
                </a:solidFill>
                <a:latin typeface="Arial" panose="020B0604020202020204" pitchFamily="34" charset="0"/>
                <a:cs typeface="Arial" panose="020B0604020202020204" pitchFamily="34" charset="0"/>
              </a:rPr>
              <a:t>him</a:t>
            </a:r>
            <a:r>
              <a:rPr lang="sl-SI" sz="1800" dirty="0">
                <a:solidFill>
                  <a:prstClr val="black"/>
                </a:solidFill>
                <a:latin typeface="Arial" panose="020B0604020202020204" pitchFamily="34" charset="0"/>
                <a:cs typeface="Arial" panose="020B0604020202020204" pitchFamily="34" charset="0"/>
              </a:rPr>
              <a:t> </a:t>
            </a:r>
            <a:r>
              <a:rPr lang="sl-SI" sz="1800" dirty="0" err="1">
                <a:solidFill>
                  <a:prstClr val="black"/>
                </a:solidFill>
                <a:latin typeface="Arial" panose="020B0604020202020204" pitchFamily="34" charset="0"/>
                <a:cs typeface="Arial" panose="020B0604020202020204" pitchFamily="34" charset="0"/>
              </a:rPr>
              <a:t>and</a:t>
            </a:r>
            <a:r>
              <a:rPr lang="sl-SI" sz="1800" dirty="0">
                <a:solidFill>
                  <a:prstClr val="black"/>
                </a:solidFill>
                <a:latin typeface="Arial" panose="020B0604020202020204" pitchFamily="34" charset="0"/>
                <a:cs typeface="Arial" panose="020B0604020202020204" pitchFamily="34" charset="0"/>
              </a:rPr>
              <a:t> </a:t>
            </a:r>
            <a:r>
              <a:rPr lang="sl-SI" sz="1800" dirty="0" err="1">
                <a:solidFill>
                  <a:prstClr val="black"/>
                </a:solidFill>
                <a:latin typeface="Arial" panose="020B0604020202020204" pitchFamily="34" charset="0"/>
                <a:cs typeface="Arial" panose="020B0604020202020204" pitchFamily="34" charset="0"/>
              </a:rPr>
              <a:t>went</a:t>
            </a:r>
            <a:r>
              <a:rPr lang="sl-SI" sz="1800" dirty="0">
                <a:solidFill>
                  <a:prstClr val="black"/>
                </a:solidFill>
                <a:latin typeface="Arial" panose="020B0604020202020204" pitchFamily="34" charset="0"/>
                <a:cs typeface="Arial" panose="020B0604020202020204" pitchFamily="34" charset="0"/>
              </a:rPr>
              <a:t> home </a:t>
            </a:r>
            <a:r>
              <a:rPr lang="sl-SI" sz="1800" dirty="0" err="1">
                <a:solidFill>
                  <a:prstClr val="black"/>
                </a:solidFill>
                <a:latin typeface="Arial" panose="020B0604020202020204" pitchFamily="34" charset="0"/>
                <a:cs typeface="Arial" panose="020B0604020202020204" pitchFamily="34" charset="0"/>
              </a:rPr>
              <a:t>happily</a:t>
            </a:r>
            <a:r>
              <a:rPr lang="sl-SI" sz="1800" dirty="0">
                <a:solidFill>
                  <a:prstClr val="black"/>
                </a:solidFill>
                <a:latin typeface="Arial" panose="020B0604020202020204" pitchFamily="34" charset="0"/>
                <a:cs typeface="Arial" panose="020B0604020202020204" pitchFamily="34" charset="0"/>
              </a:rPr>
              <a:t>.</a:t>
            </a:r>
            <a:endParaRPr lang="sl-SI" sz="1800" dirty="0">
              <a:latin typeface="Arial" panose="020B0604020202020204" pitchFamily="34" charset="0"/>
              <a:cs typeface="Arial" panose="020B0604020202020204" pitchFamily="34" charset="0"/>
            </a:endParaRP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1640" y="2132856"/>
            <a:ext cx="6480720" cy="4417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84474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1642194"/>
          </a:xfrm>
        </p:spPr>
        <p:txBody>
          <a:bodyPr>
            <a:noAutofit/>
          </a:bodyPr>
          <a:lstStyle/>
          <a:p>
            <a:pPr algn="l"/>
            <a:r>
              <a:rPr lang="sl-SI" sz="1800" dirty="0" smtClean="0">
                <a:solidFill>
                  <a:prstClr val="black"/>
                </a:solidFill>
                <a:latin typeface="Arial" panose="020B0604020202020204" pitchFamily="34" charset="0"/>
                <a:cs typeface="Arial" panose="020B0604020202020204" pitchFamily="34" charset="0"/>
              </a:rPr>
              <a:t>„</a:t>
            </a:r>
            <a:r>
              <a:rPr lang="sl-SI" sz="1800" dirty="0" err="1">
                <a:solidFill>
                  <a:prstClr val="black"/>
                </a:solidFill>
                <a:latin typeface="Arial" panose="020B0604020202020204" pitchFamily="34" charset="0"/>
                <a:cs typeface="Arial" panose="020B0604020202020204" pitchFamily="34" charset="0"/>
              </a:rPr>
              <a:t>Good</a:t>
            </a:r>
            <a:r>
              <a:rPr lang="sl-SI" sz="1800" dirty="0">
                <a:solidFill>
                  <a:prstClr val="black"/>
                </a:solidFill>
                <a:latin typeface="Arial" panose="020B0604020202020204" pitchFamily="34" charset="0"/>
                <a:cs typeface="Arial" panose="020B0604020202020204" pitchFamily="34" charset="0"/>
              </a:rPr>
              <a:t> </a:t>
            </a:r>
            <a:r>
              <a:rPr lang="sl-SI" sz="1800" dirty="0" err="1">
                <a:solidFill>
                  <a:prstClr val="black"/>
                </a:solidFill>
                <a:latin typeface="Arial" panose="020B0604020202020204" pitchFamily="34" charset="0"/>
                <a:cs typeface="Arial" panose="020B0604020202020204" pitchFamily="34" charset="0"/>
              </a:rPr>
              <a:t>evening</a:t>
            </a:r>
            <a:r>
              <a:rPr lang="sl-SI" sz="1800" dirty="0">
                <a:solidFill>
                  <a:prstClr val="black"/>
                </a:solidFill>
                <a:latin typeface="Arial" panose="020B0604020202020204" pitchFamily="34" charset="0"/>
                <a:cs typeface="Arial" panose="020B0604020202020204" pitchFamily="34" charset="0"/>
              </a:rPr>
              <a:t>, </a:t>
            </a:r>
            <a:r>
              <a:rPr lang="sl-SI" sz="1800" dirty="0" err="1">
                <a:solidFill>
                  <a:prstClr val="black"/>
                </a:solidFill>
                <a:latin typeface="Arial" panose="020B0604020202020204" pitchFamily="34" charset="0"/>
                <a:cs typeface="Arial" panose="020B0604020202020204" pitchFamily="34" charset="0"/>
              </a:rPr>
              <a:t>children</a:t>
            </a:r>
            <a:r>
              <a:rPr lang="sl-SI" sz="1800" dirty="0">
                <a:solidFill>
                  <a:prstClr val="black"/>
                </a:solidFill>
                <a:latin typeface="Arial" panose="020B0604020202020204" pitchFamily="34" charset="0"/>
                <a:cs typeface="Arial" panose="020B0604020202020204" pitchFamily="34" charset="0"/>
              </a:rPr>
              <a:t>. </a:t>
            </a:r>
            <a:r>
              <a:rPr lang="sl-SI" sz="1800" dirty="0" err="1">
                <a:solidFill>
                  <a:prstClr val="black"/>
                </a:solidFill>
                <a:latin typeface="Arial" panose="020B0604020202020204" pitchFamily="34" charset="0"/>
                <a:cs typeface="Arial" panose="020B0604020202020204" pitchFamily="34" charset="0"/>
              </a:rPr>
              <a:t>Look</a:t>
            </a:r>
            <a:r>
              <a:rPr lang="sl-SI" sz="1800" dirty="0">
                <a:solidFill>
                  <a:prstClr val="black"/>
                </a:solidFill>
                <a:latin typeface="Arial" panose="020B0604020202020204" pitchFamily="34" charset="0"/>
                <a:cs typeface="Arial" panose="020B0604020202020204" pitchFamily="34" charset="0"/>
              </a:rPr>
              <a:t> </a:t>
            </a:r>
            <a:r>
              <a:rPr lang="sl-SI" sz="1800" dirty="0" err="1">
                <a:solidFill>
                  <a:prstClr val="black"/>
                </a:solidFill>
                <a:latin typeface="Arial" panose="020B0604020202020204" pitchFamily="34" charset="0"/>
                <a:cs typeface="Arial" panose="020B0604020202020204" pitchFamily="34" charset="0"/>
              </a:rPr>
              <a:t>what</a:t>
            </a:r>
            <a:r>
              <a:rPr lang="sl-SI" sz="1800" dirty="0">
                <a:solidFill>
                  <a:prstClr val="black"/>
                </a:solidFill>
                <a:latin typeface="Arial" panose="020B0604020202020204" pitchFamily="34" charset="0"/>
                <a:cs typeface="Arial" panose="020B0604020202020204" pitchFamily="34" charset="0"/>
              </a:rPr>
              <a:t> I‘ve </a:t>
            </a:r>
            <a:r>
              <a:rPr lang="sl-SI" sz="1800" dirty="0" err="1">
                <a:solidFill>
                  <a:prstClr val="black"/>
                </a:solidFill>
                <a:latin typeface="Arial" panose="020B0604020202020204" pitchFamily="34" charset="0"/>
                <a:cs typeface="Arial" panose="020B0604020202020204" pitchFamily="34" charset="0"/>
              </a:rPr>
              <a:t>got</a:t>
            </a:r>
            <a:r>
              <a:rPr lang="sl-SI" sz="1800" dirty="0">
                <a:solidFill>
                  <a:prstClr val="black"/>
                </a:solidFill>
                <a:latin typeface="Arial" panose="020B0604020202020204" pitchFamily="34" charset="0"/>
                <a:cs typeface="Arial" panose="020B0604020202020204" pitchFamily="34" charset="0"/>
              </a:rPr>
              <a:t> </a:t>
            </a:r>
            <a:r>
              <a:rPr lang="sl-SI" sz="1800" dirty="0" err="1">
                <a:solidFill>
                  <a:prstClr val="black"/>
                </a:solidFill>
                <a:latin typeface="Arial" panose="020B0604020202020204" pitchFamily="34" charset="0"/>
                <a:cs typeface="Arial" panose="020B0604020202020204" pitchFamily="34" charset="0"/>
              </a:rPr>
              <a:t>for</a:t>
            </a:r>
            <a:r>
              <a:rPr lang="sl-SI" sz="1800" dirty="0">
                <a:solidFill>
                  <a:prstClr val="black"/>
                </a:solidFill>
                <a:latin typeface="Arial" panose="020B0604020202020204" pitchFamily="34" charset="0"/>
                <a:cs typeface="Arial" panose="020B0604020202020204" pitchFamily="34" charset="0"/>
              </a:rPr>
              <a:t> </a:t>
            </a:r>
            <a:r>
              <a:rPr lang="sl-SI" sz="1800" dirty="0" err="1">
                <a:solidFill>
                  <a:prstClr val="black"/>
                </a:solidFill>
                <a:latin typeface="Arial" panose="020B0604020202020204" pitchFamily="34" charset="0"/>
                <a:cs typeface="Arial" panose="020B0604020202020204" pitchFamily="34" charset="0"/>
              </a:rPr>
              <a:t>you</a:t>
            </a:r>
            <a:r>
              <a:rPr lang="sl-SI" sz="1800" dirty="0">
                <a:solidFill>
                  <a:prstClr val="black"/>
                </a:solidFill>
                <a:latin typeface="Arial" panose="020B0604020202020204" pitchFamily="34" charset="0"/>
                <a:cs typeface="Arial" panose="020B0604020202020204" pitchFamily="34" charset="0"/>
              </a:rPr>
              <a:t>. </a:t>
            </a:r>
            <a:r>
              <a:rPr lang="sl-SI" sz="1800" dirty="0" err="1">
                <a:solidFill>
                  <a:prstClr val="black"/>
                </a:solidFill>
                <a:latin typeface="Arial" panose="020B0604020202020204" pitchFamily="34" charset="0"/>
                <a:cs typeface="Arial" panose="020B0604020202020204" pitchFamily="34" charset="0"/>
              </a:rPr>
              <a:t>Be</a:t>
            </a:r>
            <a:r>
              <a:rPr lang="sl-SI" sz="1800" dirty="0">
                <a:solidFill>
                  <a:prstClr val="black"/>
                </a:solidFill>
                <a:latin typeface="Arial" panose="020B0604020202020204" pitchFamily="34" charset="0"/>
                <a:cs typeface="Arial" panose="020B0604020202020204" pitchFamily="34" charset="0"/>
              </a:rPr>
              <a:t> </a:t>
            </a:r>
            <a:r>
              <a:rPr lang="sl-SI" sz="1800" dirty="0" err="1">
                <a:solidFill>
                  <a:prstClr val="black"/>
                </a:solidFill>
                <a:latin typeface="Arial" panose="020B0604020202020204" pitchFamily="34" charset="0"/>
                <a:cs typeface="Arial" panose="020B0604020202020204" pitchFamily="34" charset="0"/>
              </a:rPr>
              <a:t>happy</a:t>
            </a:r>
            <a:r>
              <a:rPr lang="sl-SI" sz="1800" dirty="0">
                <a:solidFill>
                  <a:prstClr val="black"/>
                </a:solidFill>
                <a:latin typeface="Arial" panose="020B0604020202020204" pitchFamily="34" charset="0"/>
                <a:cs typeface="Arial" panose="020B0604020202020204" pitchFamily="34" charset="0"/>
              </a:rPr>
              <a:t>.“ </a:t>
            </a:r>
            <a:r>
              <a:rPr lang="sl-SI" sz="1800" dirty="0" err="1">
                <a:solidFill>
                  <a:prstClr val="black"/>
                </a:solidFill>
                <a:latin typeface="Arial" panose="020B0604020202020204" pitchFamily="34" charset="0"/>
                <a:cs typeface="Arial" panose="020B0604020202020204" pitchFamily="34" charset="0"/>
              </a:rPr>
              <a:t>she</a:t>
            </a:r>
            <a:r>
              <a:rPr lang="sl-SI" sz="1800" dirty="0">
                <a:solidFill>
                  <a:prstClr val="black"/>
                </a:solidFill>
                <a:latin typeface="Arial" panose="020B0604020202020204" pitchFamily="34" charset="0"/>
                <a:cs typeface="Arial" panose="020B0604020202020204" pitchFamily="34" charset="0"/>
              </a:rPr>
              <a:t> </a:t>
            </a:r>
            <a:r>
              <a:rPr lang="sl-SI" sz="1800" dirty="0" err="1">
                <a:solidFill>
                  <a:prstClr val="black"/>
                </a:solidFill>
                <a:latin typeface="Arial" panose="020B0604020202020204" pitchFamily="34" charset="0"/>
                <a:cs typeface="Arial" panose="020B0604020202020204" pitchFamily="34" charset="0"/>
              </a:rPr>
              <a:t>smiled</a:t>
            </a:r>
            <a:r>
              <a:rPr lang="sl-SI" sz="1800" dirty="0">
                <a:solidFill>
                  <a:prstClr val="black"/>
                </a:solidFill>
                <a:latin typeface="Arial" panose="020B0604020202020204" pitchFamily="34" charset="0"/>
                <a:cs typeface="Arial" panose="020B0604020202020204" pitchFamily="34" charset="0"/>
              </a:rPr>
              <a:t>. </a:t>
            </a:r>
            <a:r>
              <a:rPr lang="sl-SI" sz="1800" dirty="0" smtClean="0">
                <a:solidFill>
                  <a:prstClr val="black"/>
                </a:solidFill>
                <a:latin typeface="Arial" panose="020B0604020202020204" pitchFamily="34" charset="0"/>
                <a:cs typeface="Arial" panose="020B0604020202020204" pitchFamily="34" charset="0"/>
              </a:rPr>
              <a:t/>
            </a:r>
            <a:br>
              <a:rPr lang="sl-SI" sz="1800" dirty="0" smtClean="0">
                <a:solidFill>
                  <a:prstClr val="black"/>
                </a:solidFill>
                <a:latin typeface="Arial" panose="020B0604020202020204" pitchFamily="34" charset="0"/>
                <a:cs typeface="Arial" panose="020B0604020202020204" pitchFamily="34" charset="0"/>
              </a:rPr>
            </a:br>
            <a:r>
              <a:rPr lang="sl-SI" sz="1800" dirty="0" smtClean="0">
                <a:solidFill>
                  <a:prstClr val="black"/>
                </a:solidFill>
                <a:latin typeface="Arial" panose="020B0604020202020204" pitchFamily="34" charset="0"/>
                <a:cs typeface="Arial" panose="020B0604020202020204" pitchFamily="34" charset="0"/>
              </a:rPr>
              <a:t>„</a:t>
            </a:r>
            <a:r>
              <a:rPr lang="sl-SI" sz="1800" dirty="0" err="1" smtClean="0">
                <a:solidFill>
                  <a:prstClr val="black"/>
                </a:solidFill>
                <a:latin typeface="Arial" panose="020B0604020202020204" pitchFamily="34" charset="0"/>
                <a:cs typeface="Arial" panose="020B0604020202020204" pitchFamily="34" charset="0"/>
              </a:rPr>
              <a:t>Mummy</a:t>
            </a:r>
            <a:r>
              <a:rPr lang="sl-SI" sz="1800" dirty="0" smtClean="0">
                <a:solidFill>
                  <a:prstClr val="black"/>
                </a:solidFill>
                <a:latin typeface="Arial" panose="020B0604020202020204" pitchFamily="34" charset="0"/>
                <a:cs typeface="Arial" panose="020B0604020202020204" pitchFamily="34" charset="0"/>
              </a:rPr>
              <a:t>, </a:t>
            </a:r>
            <a:r>
              <a:rPr lang="sl-SI" sz="1800" dirty="0" err="1" smtClean="0">
                <a:solidFill>
                  <a:prstClr val="black"/>
                </a:solidFill>
                <a:latin typeface="Arial" panose="020B0604020202020204" pitchFamily="34" charset="0"/>
                <a:cs typeface="Arial" panose="020B0604020202020204" pitchFamily="34" charset="0"/>
              </a:rPr>
              <a:t>Mummy</a:t>
            </a:r>
            <a:r>
              <a:rPr lang="sl-SI" sz="1800" dirty="0" smtClean="0">
                <a:solidFill>
                  <a:prstClr val="black"/>
                </a:solidFill>
                <a:latin typeface="Arial" panose="020B0604020202020204" pitchFamily="34" charset="0"/>
                <a:cs typeface="Arial" panose="020B0604020202020204" pitchFamily="34" charset="0"/>
              </a:rPr>
              <a:t>,“ </a:t>
            </a:r>
            <a:r>
              <a:rPr lang="sl-SI" sz="1800" dirty="0" err="1" smtClean="0">
                <a:solidFill>
                  <a:prstClr val="black"/>
                </a:solidFill>
                <a:latin typeface="Arial" panose="020B0604020202020204" pitchFamily="34" charset="0"/>
                <a:cs typeface="Arial" panose="020B0604020202020204" pitchFamily="34" charset="0"/>
              </a:rPr>
              <a:t>the</a:t>
            </a:r>
            <a:r>
              <a:rPr lang="sl-SI" sz="1800" dirty="0" smtClean="0">
                <a:solidFill>
                  <a:prstClr val="black"/>
                </a:solidFill>
                <a:latin typeface="Arial" panose="020B0604020202020204" pitchFamily="34" charset="0"/>
                <a:cs typeface="Arial" panose="020B0604020202020204" pitchFamily="34" charset="0"/>
              </a:rPr>
              <a:t> </a:t>
            </a:r>
            <a:r>
              <a:rPr lang="sl-SI" sz="1800" dirty="0" err="1" smtClean="0">
                <a:solidFill>
                  <a:prstClr val="black"/>
                </a:solidFill>
                <a:latin typeface="Arial" panose="020B0604020202020204" pitchFamily="34" charset="0"/>
                <a:cs typeface="Arial" panose="020B0604020202020204" pitchFamily="34" charset="0"/>
              </a:rPr>
              <a:t>children</a:t>
            </a:r>
            <a:r>
              <a:rPr lang="sl-SI" sz="1800" dirty="0" smtClean="0">
                <a:solidFill>
                  <a:prstClr val="black"/>
                </a:solidFill>
                <a:latin typeface="Arial" panose="020B0604020202020204" pitchFamily="34" charset="0"/>
                <a:cs typeface="Arial" panose="020B0604020202020204" pitchFamily="34" charset="0"/>
              </a:rPr>
              <a:t> ran </a:t>
            </a:r>
            <a:r>
              <a:rPr lang="sl-SI" sz="1800" dirty="0" err="1" smtClean="0">
                <a:solidFill>
                  <a:prstClr val="black"/>
                </a:solidFill>
                <a:latin typeface="Arial" panose="020B0604020202020204" pitchFamily="34" charset="0"/>
                <a:cs typeface="Arial" panose="020B0604020202020204" pitchFamily="34" charset="0"/>
              </a:rPr>
              <a:t>towards</a:t>
            </a:r>
            <a:r>
              <a:rPr lang="sl-SI" sz="1800" dirty="0" smtClean="0">
                <a:solidFill>
                  <a:prstClr val="black"/>
                </a:solidFill>
                <a:latin typeface="Arial" panose="020B0604020202020204" pitchFamily="34" charset="0"/>
                <a:cs typeface="Arial" panose="020B0604020202020204" pitchFamily="34" charset="0"/>
              </a:rPr>
              <a:t> </a:t>
            </a:r>
            <a:r>
              <a:rPr lang="sl-SI" sz="1800" dirty="0" err="1" smtClean="0">
                <a:solidFill>
                  <a:prstClr val="black"/>
                </a:solidFill>
                <a:latin typeface="Arial" panose="020B0604020202020204" pitchFamily="34" charset="0"/>
                <a:cs typeface="Arial" panose="020B0604020202020204" pitchFamily="34" charset="0"/>
              </a:rPr>
              <a:t>her</a:t>
            </a:r>
            <a:r>
              <a:rPr lang="sl-SI" sz="1800" dirty="0" smtClean="0">
                <a:solidFill>
                  <a:prstClr val="black"/>
                </a:solidFill>
                <a:latin typeface="Arial" panose="020B0604020202020204" pitchFamily="34" charset="0"/>
                <a:cs typeface="Arial" panose="020B0604020202020204" pitchFamily="34" charset="0"/>
              </a:rPr>
              <a:t>, </a:t>
            </a:r>
            <a:r>
              <a:rPr lang="sl-SI" sz="1800" dirty="0" err="1" smtClean="0">
                <a:solidFill>
                  <a:prstClr val="black"/>
                </a:solidFill>
                <a:latin typeface="Arial" panose="020B0604020202020204" pitchFamily="34" charset="0"/>
                <a:cs typeface="Arial" panose="020B0604020202020204" pitchFamily="34" charset="0"/>
              </a:rPr>
              <a:t>hugging</a:t>
            </a:r>
            <a:r>
              <a:rPr lang="sl-SI" sz="1800" dirty="0" smtClean="0">
                <a:solidFill>
                  <a:prstClr val="black"/>
                </a:solidFill>
                <a:latin typeface="Arial" panose="020B0604020202020204" pitchFamily="34" charset="0"/>
                <a:cs typeface="Arial" panose="020B0604020202020204" pitchFamily="34" charset="0"/>
              </a:rPr>
              <a:t> </a:t>
            </a:r>
            <a:r>
              <a:rPr lang="sl-SI" sz="1800" dirty="0" err="1" smtClean="0">
                <a:solidFill>
                  <a:prstClr val="black"/>
                </a:solidFill>
                <a:latin typeface="Arial" panose="020B0604020202020204" pitchFamily="34" charset="0"/>
                <a:cs typeface="Arial" panose="020B0604020202020204" pitchFamily="34" charset="0"/>
              </a:rPr>
              <a:t>and</a:t>
            </a:r>
            <a:r>
              <a:rPr lang="sl-SI" sz="1800" dirty="0" smtClean="0">
                <a:solidFill>
                  <a:prstClr val="black"/>
                </a:solidFill>
                <a:latin typeface="Arial" panose="020B0604020202020204" pitchFamily="34" charset="0"/>
                <a:cs typeface="Arial" panose="020B0604020202020204" pitchFamily="34" charset="0"/>
              </a:rPr>
              <a:t> </a:t>
            </a:r>
            <a:r>
              <a:rPr lang="sl-SI" sz="1800" dirty="0" err="1" smtClean="0">
                <a:solidFill>
                  <a:prstClr val="black"/>
                </a:solidFill>
                <a:latin typeface="Arial" panose="020B0604020202020204" pitchFamily="34" charset="0"/>
                <a:cs typeface="Arial" panose="020B0604020202020204" pitchFamily="34" charset="0"/>
              </a:rPr>
              <a:t>kissing</a:t>
            </a:r>
            <a:r>
              <a:rPr lang="sl-SI" sz="1800" dirty="0" smtClean="0">
                <a:solidFill>
                  <a:prstClr val="black"/>
                </a:solidFill>
                <a:latin typeface="Arial" panose="020B0604020202020204" pitchFamily="34" charset="0"/>
                <a:cs typeface="Arial" panose="020B0604020202020204" pitchFamily="34" charset="0"/>
              </a:rPr>
              <a:t> </a:t>
            </a:r>
            <a:r>
              <a:rPr lang="sl-SI" sz="1800" dirty="0" err="1" smtClean="0">
                <a:solidFill>
                  <a:prstClr val="black"/>
                </a:solidFill>
                <a:latin typeface="Arial" panose="020B0604020202020204" pitchFamily="34" charset="0"/>
                <a:cs typeface="Arial" panose="020B0604020202020204" pitchFamily="34" charset="0"/>
              </a:rPr>
              <a:t>her</a:t>
            </a:r>
            <a:r>
              <a:rPr lang="sl-SI" sz="1800" dirty="0" smtClean="0">
                <a:solidFill>
                  <a:prstClr val="black"/>
                </a:solidFill>
                <a:latin typeface="Arial" panose="020B0604020202020204" pitchFamily="34" charset="0"/>
                <a:cs typeface="Arial" panose="020B0604020202020204" pitchFamily="34" charset="0"/>
              </a:rPr>
              <a:t> </a:t>
            </a:r>
            <a:r>
              <a:rPr lang="sl-SI" sz="1800" dirty="0" err="1" smtClean="0">
                <a:solidFill>
                  <a:prstClr val="black"/>
                </a:solidFill>
                <a:latin typeface="Arial" panose="020B0604020202020204" pitchFamily="34" charset="0"/>
                <a:cs typeface="Arial" panose="020B0604020202020204" pitchFamily="34" charset="0"/>
              </a:rPr>
              <a:t>happily</a:t>
            </a:r>
            <a:r>
              <a:rPr lang="sl-SI" sz="1800" dirty="0" smtClean="0">
                <a:solidFill>
                  <a:prstClr val="black"/>
                </a:solidFill>
                <a:latin typeface="Arial" panose="020B0604020202020204" pitchFamily="34" charset="0"/>
                <a:cs typeface="Arial" panose="020B0604020202020204" pitchFamily="34" charset="0"/>
              </a:rPr>
              <a:t>. </a:t>
            </a:r>
            <a:endParaRPr lang="sl-SI" sz="4800"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3284984"/>
            <a:ext cx="4758656" cy="3301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1059" y="1916832"/>
            <a:ext cx="4422941" cy="312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38597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95536" y="1916832"/>
            <a:ext cx="8229600" cy="1719064"/>
          </a:xfrm>
        </p:spPr>
        <p:txBody>
          <a:bodyPr>
            <a:noAutofit/>
          </a:bodyPr>
          <a:lstStyle/>
          <a:p>
            <a:r>
              <a:rPr lang="sl-SI" sz="8000" b="1" dirty="0" smtClean="0">
                <a:solidFill>
                  <a:srgbClr val="FF3399"/>
                </a:solidFill>
                <a:latin typeface="Arial" panose="020B0604020202020204" pitchFamily="34" charset="0"/>
                <a:cs typeface="Arial" panose="020B0604020202020204" pitchFamily="34" charset="0"/>
              </a:rPr>
              <a:t>THE END</a:t>
            </a:r>
            <a:endParaRPr lang="sl-SI" sz="8000" b="1" dirty="0">
              <a:solidFill>
                <a:srgbClr val="FF33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76635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2506290"/>
          </a:xfrm>
        </p:spPr>
        <p:txBody>
          <a:bodyPr>
            <a:noAutofit/>
          </a:bodyPr>
          <a:lstStyle/>
          <a:p>
            <a:pPr algn="l"/>
            <a:r>
              <a:rPr lang="sl-SI" sz="1800" dirty="0" err="1" smtClean="0">
                <a:latin typeface="Arial" panose="020B0604020202020204" pitchFamily="34" charset="0"/>
                <a:cs typeface="Arial" panose="020B0604020202020204" pitchFamily="34" charset="0"/>
              </a:rPr>
              <a:t>Once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upon</a:t>
            </a:r>
            <a:r>
              <a:rPr lang="sl-SI" sz="1800" dirty="0" smtClean="0">
                <a:latin typeface="Arial" panose="020B0604020202020204" pitchFamily="34" charset="0"/>
                <a:cs typeface="Arial" panose="020B0604020202020204" pitchFamily="34" charset="0"/>
              </a:rPr>
              <a:t> a time </a:t>
            </a:r>
            <a:r>
              <a:rPr lang="sl-SI" sz="1800" dirty="0" err="1" smtClean="0">
                <a:latin typeface="Arial" panose="020B0604020202020204" pitchFamily="34" charset="0"/>
                <a:cs typeface="Arial" panose="020B0604020202020204" pitchFamily="34" charset="0"/>
              </a:rPr>
              <a:t>there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was</a:t>
            </a:r>
            <a:r>
              <a:rPr lang="sl-SI" sz="1800" dirty="0" smtClean="0">
                <a:latin typeface="Arial" panose="020B0604020202020204" pitchFamily="34" charset="0"/>
                <a:cs typeface="Arial" panose="020B0604020202020204" pitchFamily="34" charset="0"/>
              </a:rPr>
              <a:t> a </a:t>
            </a:r>
            <a:r>
              <a:rPr lang="sl-SI" sz="1800" dirty="0" err="1" smtClean="0">
                <a:latin typeface="Arial" panose="020B0604020202020204" pitchFamily="34" charset="0"/>
                <a:cs typeface="Arial" panose="020B0604020202020204" pitchFamily="34" charset="0"/>
              </a:rPr>
              <a:t>woman</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who</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had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twelve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children</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Their</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father</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died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and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they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were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very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poor</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They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had</a:t>
            </a:r>
            <a:r>
              <a:rPr lang="sl-SI" sz="1800" dirty="0" smtClean="0">
                <a:latin typeface="Arial" panose="020B0604020202020204" pitchFamily="34" charset="0"/>
                <a:cs typeface="Arial" panose="020B0604020202020204" pitchFamily="34" charset="0"/>
              </a:rPr>
              <a:t> no </a:t>
            </a:r>
            <a:r>
              <a:rPr lang="sl-SI" sz="1800" dirty="0" err="1" smtClean="0">
                <a:latin typeface="Arial" panose="020B0604020202020204" pitchFamily="34" charset="0"/>
                <a:cs typeface="Arial" panose="020B0604020202020204" pitchFamily="34" charset="0"/>
              </a:rPr>
              <a:t>nice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clothes</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and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were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often</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very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hungry</a:t>
            </a:r>
            <a:r>
              <a:rPr lang="sl-SI" sz="1800" dirty="0" smtClean="0">
                <a:latin typeface="Arial" panose="020B0604020202020204" pitchFamily="34" charset="0"/>
                <a:cs typeface="Arial" panose="020B0604020202020204" pitchFamily="34" charset="0"/>
              </a:rPr>
              <a:t>. </a:t>
            </a:r>
            <a:br>
              <a:rPr lang="sl-SI" sz="1800" dirty="0" smtClean="0">
                <a:latin typeface="Arial" panose="020B0604020202020204" pitchFamily="34" charset="0"/>
                <a:cs typeface="Arial" panose="020B0604020202020204" pitchFamily="34" charset="0"/>
              </a:rPr>
            </a:br>
            <a:r>
              <a:rPr lang="sl-SI" sz="1800" dirty="0" err="1" smtClean="0">
                <a:latin typeface="Arial" panose="020B0604020202020204" pitchFamily="34" charset="0"/>
                <a:cs typeface="Arial" panose="020B0604020202020204" pitchFamily="34" charset="0"/>
              </a:rPr>
              <a:t>Every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day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the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children</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cried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Mummy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Mummy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please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buy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something</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for</a:t>
            </a:r>
            <a:r>
              <a:rPr lang="sl-SI" sz="1800" dirty="0" smtClean="0">
                <a:latin typeface="Arial" panose="020B0604020202020204" pitchFamily="34" charset="0"/>
                <a:cs typeface="Arial" panose="020B0604020202020204" pitchFamily="34" charset="0"/>
              </a:rPr>
              <a:t> us.“ </a:t>
            </a:r>
            <a:br>
              <a:rPr lang="sl-SI" sz="1800" dirty="0" smtClean="0">
                <a:latin typeface="Arial" panose="020B0604020202020204" pitchFamily="34" charset="0"/>
                <a:cs typeface="Arial" panose="020B0604020202020204" pitchFamily="34" charset="0"/>
              </a:rPr>
            </a:br>
            <a:r>
              <a:rPr lang="sl-SI" sz="1800" dirty="0" err="1" smtClean="0">
                <a:latin typeface="Arial" panose="020B0604020202020204" pitchFamily="34" charset="0"/>
                <a:cs typeface="Arial" panose="020B0604020202020204" pitchFamily="34" charset="0"/>
              </a:rPr>
              <a:t>Their</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mother</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didn</a:t>
            </a:r>
            <a:r>
              <a:rPr lang="sl-SI" sz="1800" dirty="0" smtClean="0">
                <a:latin typeface="Arial" panose="020B0604020202020204" pitchFamily="34" charset="0"/>
                <a:cs typeface="Arial" panose="020B0604020202020204" pitchFamily="34" charset="0"/>
              </a:rPr>
              <a:t>‘t </a:t>
            </a:r>
            <a:r>
              <a:rPr lang="sl-SI" sz="1800" dirty="0" err="1" smtClean="0">
                <a:latin typeface="Arial" panose="020B0604020202020204" pitchFamily="34" charset="0"/>
                <a:cs typeface="Arial" panose="020B0604020202020204" pitchFamily="34" charset="0"/>
              </a:rPr>
              <a:t>know</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what</a:t>
            </a:r>
            <a:r>
              <a:rPr lang="sl-SI" sz="1800" dirty="0" smtClean="0">
                <a:latin typeface="Arial" panose="020B0604020202020204" pitchFamily="34" charset="0"/>
                <a:cs typeface="Arial" panose="020B0604020202020204" pitchFamily="34" charset="0"/>
              </a:rPr>
              <a:t> to do. </a:t>
            </a:r>
            <a:r>
              <a:rPr lang="sl-SI" sz="1800" dirty="0" err="1" smtClean="0">
                <a:latin typeface="Arial" panose="020B0604020202020204" pitchFamily="34" charset="0"/>
                <a:cs typeface="Arial" panose="020B0604020202020204" pitchFamily="34" charset="0"/>
              </a:rPr>
              <a:t>Then</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she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remembered</a:t>
            </a:r>
            <a:r>
              <a:rPr lang="sl-SI" sz="1800" dirty="0" smtClean="0">
                <a:latin typeface="Arial" panose="020B0604020202020204" pitchFamily="34" charset="0"/>
                <a:cs typeface="Arial" panose="020B0604020202020204" pitchFamily="34" charset="0"/>
              </a:rPr>
              <a:t>: „ I‘ve </a:t>
            </a:r>
            <a:r>
              <a:rPr lang="sl-SI" sz="1800" dirty="0" err="1" smtClean="0">
                <a:latin typeface="Arial" panose="020B0604020202020204" pitchFamily="34" charset="0"/>
                <a:cs typeface="Arial" panose="020B0604020202020204" pitchFamily="34" charset="0"/>
              </a:rPr>
              <a:t>got</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twelve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uncles</a:t>
            </a:r>
            <a:r>
              <a:rPr lang="sl-SI" sz="1800" dirty="0" smtClean="0">
                <a:latin typeface="Arial" panose="020B0604020202020204" pitchFamily="34" charset="0"/>
                <a:cs typeface="Arial" panose="020B0604020202020204" pitchFamily="34" charset="0"/>
              </a:rPr>
              <a:t>. I‘</a:t>
            </a:r>
            <a:r>
              <a:rPr lang="sl-SI" sz="1800" dirty="0" err="1" smtClean="0">
                <a:latin typeface="Arial" panose="020B0604020202020204" pitchFamily="34" charset="0"/>
                <a:cs typeface="Arial" panose="020B0604020202020204" pitchFamily="34" charset="0"/>
              </a:rPr>
              <a:t>lll</a:t>
            </a:r>
            <a:r>
              <a:rPr lang="sl-SI" sz="1800" dirty="0" smtClean="0">
                <a:latin typeface="Arial" panose="020B0604020202020204" pitchFamily="34" charset="0"/>
                <a:cs typeface="Arial" panose="020B0604020202020204" pitchFamily="34" charset="0"/>
              </a:rPr>
              <a:t> go </a:t>
            </a:r>
            <a:r>
              <a:rPr lang="sl-SI" sz="1800" dirty="0" err="1" smtClean="0">
                <a:latin typeface="Arial" panose="020B0604020202020204" pitchFamily="34" charset="0"/>
                <a:cs typeface="Arial" panose="020B0604020202020204" pitchFamily="34" charset="0"/>
              </a:rPr>
              <a:t>and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visit</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them</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Maybe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they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can</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help</a:t>
            </a:r>
            <a:r>
              <a:rPr lang="sl-SI" sz="1800" dirty="0" smtClean="0">
                <a:latin typeface="Arial" panose="020B0604020202020204" pitchFamily="34" charset="0"/>
                <a:cs typeface="Arial" panose="020B0604020202020204" pitchFamily="34" charset="0"/>
              </a:rPr>
              <a:t> us.“</a:t>
            </a:r>
            <a:br>
              <a:rPr lang="sl-SI" sz="1800" dirty="0" smtClean="0">
                <a:latin typeface="Arial" panose="020B0604020202020204" pitchFamily="34" charset="0"/>
                <a:cs typeface="Arial" panose="020B0604020202020204" pitchFamily="34" charset="0"/>
              </a:rPr>
            </a:br>
            <a:r>
              <a:rPr lang="sl-SI" sz="1800" dirty="0" smtClean="0">
                <a:latin typeface="Arial" panose="020B0604020202020204" pitchFamily="34" charset="0"/>
                <a:cs typeface="Arial" panose="020B0604020202020204" pitchFamily="34" charset="0"/>
              </a:rPr>
              <a:t>One </a:t>
            </a:r>
            <a:r>
              <a:rPr lang="sl-SI" sz="1800" dirty="0" err="1" smtClean="0">
                <a:latin typeface="Arial" panose="020B0604020202020204" pitchFamily="34" charset="0"/>
                <a:cs typeface="Arial" panose="020B0604020202020204" pitchFamily="34" charset="0"/>
              </a:rPr>
              <a:t>snowy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day</a:t>
            </a:r>
            <a:r>
              <a:rPr lang="sl-SI" sz="1800" dirty="0" smtClean="0">
                <a:latin typeface="Arial" panose="020B0604020202020204" pitchFamily="34" charset="0"/>
                <a:cs typeface="Arial" panose="020B0604020202020204" pitchFamily="34" charset="0"/>
              </a:rPr>
              <a:t> in </a:t>
            </a:r>
            <a:r>
              <a:rPr lang="sl-SI" sz="1800" dirty="0" err="1" smtClean="0">
                <a:latin typeface="Arial" panose="020B0604020202020204" pitchFamily="34" charset="0"/>
                <a:cs typeface="Arial" panose="020B0604020202020204" pitchFamily="34" charset="0"/>
              </a:rPr>
              <a:t>winter</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she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put</a:t>
            </a:r>
            <a:r>
              <a:rPr lang="sl-SI" sz="1800" dirty="0" smtClean="0">
                <a:latin typeface="Arial" panose="020B0604020202020204" pitchFamily="34" charset="0"/>
                <a:cs typeface="Arial" panose="020B0604020202020204" pitchFamily="34" charset="0"/>
              </a:rPr>
              <a:t> on </a:t>
            </a:r>
            <a:r>
              <a:rPr lang="sl-SI" sz="1800" dirty="0" err="1" smtClean="0">
                <a:latin typeface="Arial" panose="020B0604020202020204" pitchFamily="34" charset="0"/>
                <a:cs typeface="Arial" panose="020B0604020202020204" pitchFamily="34" charset="0"/>
              </a:rPr>
              <a:t>her</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sandals</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and</a:t>
            </a:r>
            <a:r>
              <a:rPr lang="sl-SI" sz="1800" dirty="0" smtClean="0">
                <a:latin typeface="Arial" panose="020B0604020202020204" pitchFamily="34" charset="0"/>
                <a:cs typeface="Arial" panose="020B0604020202020204" pitchFamily="34" charset="0"/>
              </a:rPr>
              <a:t> set </a:t>
            </a:r>
            <a:r>
              <a:rPr lang="sl-SI" sz="1800" dirty="0" err="1" smtClean="0">
                <a:latin typeface="Arial" panose="020B0604020202020204" pitchFamily="34" charset="0"/>
                <a:cs typeface="Arial" panose="020B0604020202020204" pitchFamily="34" charset="0"/>
              </a:rPr>
              <a:t>off</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into</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the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cold</a:t>
            </a:r>
            <a:r>
              <a:rPr lang="sl-SI" sz="1800" dirty="0" smtClean="0">
                <a:latin typeface="Arial" panose="020B0604020202020204" pitchFamily="34" charset="0"/>
                <a:cs typeface="Arial" panose="020B0604020202020204" pitchFamily="34" charset="0"/>
              </a:rPr>
              <a:t>.</a:t>
            </a:r>
            <a:endParaRPr lang="sl-SI" sz="1800" dirty="0">
              <a:latin typeface="Arial" panose="020B0604020202020204" pitchFamily="34" charset="0"/>
              <a:cs typeface="Arial" panose="020B0604020202020204" pitchFamily="34" charset="0"/>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866" y="3613814"/>
            <a:ext cx="4533151" cy="3244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924944"/>
            <a:ext cx="4376567"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61939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2290266"/>
          </a:xfrm>
        </p:spPr>
        <p:txBody>
          <a:bodyPr>
            <a:normAutofit/>
          </a:bodyPr>
          <a:lstStyle/>
          <a:p>
            <a:pPr algn="l"/>
            <a:r>
              <a:rPr lang="sl-SI" sz="1800" dirty="0" err="1" smtClean="0">
                <a:latin typeface="Arial" panose="020B0604020202020204" pitchFamily="34" charset="0"/>
                <a:cs typeface="Arial" panose="020B0604020202020204" pitchFamily="34" charset="0"/>
              </a:rPr>
              <a:t>She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came</a:t>
            </a:r>
            <a:r>
              <a:rPr lang="sl-SI" sz="1800" dirty="0" smtClean="0">
                <a:latin typeface="Arial" panose="020B0604020202020204" pitchFamily="34" charset="0"/>
                <a:cs typeface="Arial" panose="020B0604020202020204" pitchFamily="34" charset="0"/>
              </a:rPr>
              <a:t> to </a:t>
            </a:r>
            <a:r>
              <a:rPr lang="sl-SI" sz="1800" dirty="0" err="1" smtClean="0">
                <a:latin typeface="Arial" panose="020B0604020202020204" pitchFamily="34" charset="0"/>
                <a:cs typeface="Arial" panose="020B0604020202020204" pitchFamily="34" charset="0"/>
              </a:rPr>
              <a:t>the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first</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uncle</a:t>
            </a:r>
            <a:r>
              <a:rPr lang="sl-SI" sz="1800" dirty="0" smtClean="0">
                <a:latin typeface="Arial" panose="020B0604020202020204" pitchFamily="34" charset="0"/>
                <a:cs typeface="Arial" panose="020B0604020202020204" pitchFamily="34" charset="0"/>
              </a:rPr>
              <a:t> – JANUARY. </a:t>
            </a:r>
            <a:r>
              <a:rPr lang="sl-SI" sz="1800" dirty="0" err="1" smtClean="0">
                <a:latin typeface="Arial" panose="020B0604020202020204" pitchFamily="34" charset="0"/>
                <a:cs typeface="Arial" panose="020B0604020202020204" pitchFamily="34" charset="0"/>
              </a:rPr>
              <a:t>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had</a:t>
            </a:r>
            <a:r>
              <a:rPr lang="sl-SI" sz="1800" dirty="0" smtClean="0">
                <a:latin typeface="Arial" panose="020B0604020202020204" pitchFamily="34" charset="0"/>
                <a:cs typeface="Arial" panose="020B0604020202020204" pitchFamily="34" charset="0"/>
              </a:rPr>
              <a:t> a red </a:t>
            </a:r>
            <a:r>
              <a:rPr lang="sl-SI" sz="1800" dirty="0" err="1" smtClean="0">
                <a:latin typeface="Arial" panose="020B0604020202020204" pitchFamily="34" charset="0"/>
                <a:cs typeface="Arial" panose="020B0604020202020204" pitchFamily="34" charset="0"/>
              </a:rPr>
              <a:t>face</a:t>
            </a:r>
            <a:r>
              <a:rPr lang="sl-SI" sz="1800" dirty="0" smtClean="0">
                <a:latin typeface="Arial" panose="020B0604020202020204" pitchFamily="34" charset="0"/>
                <a:cs typeface="Arial" panose="020B0604020202020204" pitchFamily="34" charset="0"/>
              </a:rPr>
              <a:t>, a </a:t>
            </a:r>
            <a:r>
              <a:rPr lang="sl-SI" sz="1800" dirty="0" err="1" smtClean="0">
                <a:latin typeface="Arial" panose="020B0604020202020204" pitchFamily="34" charset="0"/>
                <a:cs typeface="Arial" panose="020B0604020202020204" pitchFamily="34" charset="0"/>
              </a:rPr>
              <a:t>long</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beard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and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white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hair</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Good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morning</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unlce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January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she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greeted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him</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Good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morning</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What</a:t>
            </a:r>
            <a:r>
              <a:rPr lang="sl-SI" sz="1800" dirty="0" smtClean="0">
                <a:latin typeface="Arial" panose="020B0604020202020204" pitchFamily="34" charset="0"/>
                <a:cs typeface="Arial" panose="020B0604020202020204" pitchFamily="34" charset="0"/>
              </a:rPr>
              <a:t> are </a:t>
            </a:r>
            <a:r>
              <a:rPr lang="sl-SI" sz="1800" dirty="0" err="1" smtClean="0">
                <a:latin typeface="Arial" panose="020B0604020202020204" pitchFamily="34" charset="0"/>
                <a:cs typeface="Arial" panose="020B0604020202020204" pitchFamily="34" charset="0"/>
              </a:rPr>
              <a:t>you</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doing</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here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asked</a:t>
            </a:r>
            <a:r>
              <a:rPr lang="sl-SI" sz="1800" dirty="0" smtClean="0">
                <a:latin typeface="Arial" panose="020B0604020202020204" pitchFamily="34" charset="0"/>
                <a:cs typeface="Arial" panose="020B0604020202020204" pitchFamily="34" charset="0"/>
              </a:rPr>
              <a:t>.</a:t>
            </a:r>
            <a:br>
              <a:rPr lang="sl-SI" sz="1800" dirty="0" smtClean="0">
                <a:latin typeface="Arial" panose="020B0604020202020204" pitchFamily="34" charset="0"/>
                <a:cs typeface="Arial" panose="020B0604020202020204" pitchFamily="34" charset="0"/>
              </a:rPr>
            </a:br>
            <a:r>
              <a:rPr lang="sl-SI" sz="1800" dirty="0" smtClean="0">
                <a:latin typeface="Arial" panose="020B0604020202020204" pitchFamily="34" charset="0"/>
                <a:cs typeface="Arial" panose="020B0604020202020204" pitchFamily="34" charset="0"/>
              </a:rPr>
              <a:t>„I </a:t>
            </a:r>
            <a:r>
              <a:rPr lang="sl-SI" sz="1800" dirty="0" err="1" smtClean="0">
                <a:latin typeface="Arial" panose="020B0604020202020204" pitchFamily="34" charset="0"/>
                <a:cs typeface="Arial" panose="020B0604020202020204" pitchFamily="34" charset="0"/>
              </a:rPr>
              <a:t>live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all</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alone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with</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my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twelve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children</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They</a:t>
            </a:r>
            <a:r>
              <a:rPr lang="sl-SI" sz="1800" dirty="0" smtClean="0">
                <a:latin typeface="Arial" panose="020B0604020202020204" pitchFamily="34" charset="0"/>
                <a:cs typeface="Arial" panose="020B0604020202020204" pitchFamily="34" charset="0"/>
              </a:rPr>
              <a:t>‘ve </a:t>
            </a:r>
            <a:r>
              <a:rPr lang="sl-SI" sz="1800" dirty="0" err="1" smtClean="0">
                <a:latin typeface="Arial" panose="020B0604020202020204" pitchFamily="34" charset="0"/>
                <a:cs typeface="Arial" panose="020B0604020202020204" pitchFamily="34" charset="0"/>
              </a:rPr>
              <a:t>only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got</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old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clothes</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and</a:t>
            </a:r>
            <a:r>
              <a:rPr lang="sl-SI" sz="1800" dirty="0" smtClean="0">
                <a:latin typeface="Arial" panose="020B0604020202020204" pitchFamily="34" charset="0"/>
                <a:cs typeface="Arial" panose="020B0604020202020204" pitchFamily="34" charset="0"/>
              </a:rPr>
              <a:t> are </a:t>
            </a:r>
            <a:r>
              <a:rPr lang="sl-SI" sz="1800" dirty="0" err="1" smtClean="0">
                <a:latin typeface="Arial" panose="020B0604020202020204" pitchFamily="34" charset="0"/>
                <a:cs typeface="Arial" panose="020B0604020202020204" pitchFamily="34" charset="0"/>
              </a:rPr>
              <a:t>often</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very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hungry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Please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help</a:t>
            </a:r>
            <a:r>
              <a:rPr lang="sl-SI" sz="1800" dirty="0" smtClean="0">
                <a:latin typeface="Arial" panose="020B0604020202020204" pitchFamily="34" charset="0"/>
                <a:cs typeface="Arial" panose="020B0604020202020204" pitchFamily="34" charset="0"/>
              </a:rPr>
              <a:t> us.“</a:t>
            </a:r>
            <a:br>
              <a:rPr lang="sl-SI" sz="1800" dirty="0" smtClean="0">
                <a:latin typeface="Arial" panose="020B0604020202020204" pitchFamily="34" charset="0"/>
                <a:cs typeface="Arial" panose="020B0604020202020204" pitchFamily="34" charset="0"/>
              </a:rPr>
            </a:br>
            <a:r>
              <a:rPr lang="sl-SI" sz="1800" dirty="0" smtClean="0">
                <a:latin typeface="Arial" panose="020B0604020202020204" pitchFamily="34" charset="0"/>
                <a:cs typeface="Arial" panose="020B0604020202020204" pitchFamily="34" charset="0"/>
              </a:rPr>
              <a:t>I‘m </a:t>
            </a:r>
            <a:r>
              <a:rPr lang="sl-SI" sz="1800" dirty="0" err="1" smtClean="0">
                <a:latin typeface="Arial" panose="020B0604020202020204" pitchFamily="34" charset="0"/>
                <a:cs typeface="Arial" panose="020B0604020202020204" pitchFamily="34" charset="0"/>
              </a:rPr>
              <a:t>sorry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said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unlce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January</a:t>
            </a:r>
            <a:r>
              <a:rPr lang="sl-SI" sz="1800" dirty="0" smtClean="0">
                <a:latin typeface="Arial" panose="020B0604020202020204" pitchFamily="34" charset="0"/>
                <a:cs typeface="Arial" panose="020B0604020202020204" pitchFamily="34" charset="0"/>
              </a:rPr>
              <a:t>. „It‘s </a:t>
            </a:r>
            <a:r>
              <a:rPr lang="sl-SI" sz="1800" dirty="0" err="1" smtClean="0">
                <a:latin typeface="Arial" panose="020B0604020202020204" pitchFamily="34" charset="0"/>
                <a:cs typeface="Arial" panose="020B0604020202020204" pitchFamily="34" charset="0"/>
              </a:rPr>
              <a:t>winter</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All</a:t>
            </a:r>
            <a:r>
              <a:rPr lang="sl-SI" sz="1800" dirty="0" smtClean="0">
                <a:latin typeface="Arial" panose="020B0604020202020204" pitchFamily="34" charset="0"/>
                <a:cs typeface="Arial" panose="020B0604020202020204" pitchFamily="34" charset="0"/>
              </a:rPr>
              <a:t> I </a:t>
            </a:r>
            <a:r>
              <a:rPr lang="sl-SI" sz="1800" dirty="0" err="1" smtClean="0">
                <a:latin typeface="Arial" panose="020B0604020202020204" pitchFamily="34" charset="0"/>
                <a:cs typeface="Arial" panose="020B0604020202020204" pitchFamily="34" charset="0"/>
              </a:rPr>
              <a:t>have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got</a:t>
            </a:r>
            <a:r>
              <a:rPr lang="sl-SI" sz="1800" dirty="0" smtClean="0">
                <a:latin typeface="Arial" panose="020B0604020202020204" pitchFamily="34" charset="0"/>
                <a:cs typeface="Arial" panose="020B0604020202020204" pitchFamily="34" charset="0"/>
              </a:rPr>
              <a:t> is </a:t>
            </a:r>
            <a:r>
              <a:rPr lang="sl-SI" sz="1800" dirty="0" err="1" smtClean="0">
                <a:latin typeface="Arial" panose="020B0604020202020204" pitchFamily="34" charset="0"/>
                <a:cs typeface="Arial" panose="020B0604020202020204" pitchFamily="34" charset="0"/>
              </a:rPr>
              <a:t>snow</a:t>
            </a:r>
            <a:r>
              <a:rPr lang="sl-SI" sz="1800" dirty="0" smtClean="0">
                <a:latin typeface="Arial" panose="020B0604020202020204" pitchFamily="34" charset="0"/>
                <a:cs typeface="Arial" panose="020B0604020202020204" pitchFamily="34" charset="0"/>
              </a:rPr>
              <a:t>. I </a:t>
            </a:r>
            <a:r>
              <a:rPr lang="sl-SI" sz="1800" dirty="0" err="1" smtClean="0">
                <a:latin typeface="Arial" panose="020B0604020202020204" pitchFamily="34" charset="0"/>
                <a:cs typeface="Arial" panose="020B0604020202020204" pitchFamily="34" charset="0"/>
              </a:rPr>
              <a:t>can</a:t>
            </a:r>
            <a:r>
              <a:rPr lang="sl-SI" sz="1800" dirty="0" smtClean="0">
                <a:latin typeface="Arial" panose="020B0604020202020204" pitchFamily="34" charset="0"/>
                <a:cs typeface="Arial" panose="020B0604020202020204" pitchFamily="34" charset="0"/>
              </a:rPr>
              <a:t>‘t </a:t>
            </a:r>
            <a:r>
              <a:rPr lang="sl-SI" sz="1800" dirty="0" err="1" smtClean="0">
                <a:latin typeface="Arial" panose="020B0604020202020204" pitchFamily="34" charset="0"/>
                <a:cs typeface="Arial" panose="020B0604020202020204" pitchFamily="34" charset="0"/>
              </a:rPr>
              <a:t>give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you</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anything</a:t>
            </a:r>
            <a:r>
              <a:rPr lang="sl-SI" sz="1800" dirty="0" smtClean="0">
                <a:latin typeface="Arial" panose="020B0604020202020204" pitchFamily="34" charset="0"/>
                <a:cs typeface="Arial" panose="020B0604020202020204" pitchFamily="34" charset="0"/>
              </a:rPr>
              <a:t>. Go </a:t>
            </a:r>
            <a:r>
              <a:rPr lang="sl-SI" sz="1800" dirty="0" err="1" smtClean="0">
                <a:latin typeface="Arial" panose="020B0604020202020204" pitchFamily="34" charset="0"/>
                <a:cs typeface="Arial" panose="020B0604020202020204" pitchFamily="34" charset="0"/>
              </a:rPr>
              <a:t>and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visit</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my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brothers</a:t>
            </a:r>
            <a:r>
              <a:rPr lang="sl-SI" sz="1800" dirty="0" smtClean="0">
                <a:latin typeface="Arial" panose="020B0604020202020204" pitchFamily="34" charset="0"/>
                <a:cs typeface="Arial" panose="020B0604020202020204" pitchFamily="34" charset="0"/>
              </a:rPr>
              <a:t>.“</a:t>
            </a:r>
            <a:r>
              <a:rPr lang="sl-SI" sz="1200" dirty="0" smtClean="0">
                <a:latin typeface="Arial" panose="020B0604020202020204" pitchFamily="34" charset="0"/>
                <a:cs typeface="Arial" panose="020B0604020202020204" pitchFamily="34" charset="0"/>
              </a:rPr>
              <a:t/>
            </a:r>
            <a:br>
              <a:rPr lang="sl-SI" sz="1200" dirty="0" smtClean="0">
                <a:latin typeface="Arial" panose="020B0604020202020204" pitchFamily="34" charset="0"/>
                <a:cs typeface="Arial" panose="020B0604020202020204" pitchFamily="34" charset="0"/>
              </a:rPr>
            </a:br>
            <a:endParaRPr lang="sl-SI" sz="1200" dirty="0">
              <a:latin typeface="Arial" panose="020B0604020202020204" pitchFamily="34" charset="0"/>
              <a:cs typeface="Arial" panose="020B0604020202020204" pitchFamily="34" charset="0"/>
            </a:endParaRPr>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7" y="3645024"/>
            <a:ext cx="4390669" cy="2951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182" y="2564904"/>
            <a:ext cx="4671685"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76027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2218258"/>
          </a:xfrm>
        </p:spPr>
        <p:txBody>
          <a:bodyPr>
            <a:normAutofit/>
          </a:bodyPr>
          <a:lstStyle/>
          <a:p>
            <a:pPr algn="l"/>
            <a:r>
              <a:rPr lang="sl-SI" sz="1800" dirty="0" err="1" smtClean="0">
                <a:latin typeface="Arial" panose="020B0604020202020204" pitchFamily="34" charset="0"/>
                <a:cs typeface="Arial" panose="020B0604020202020204" pitchFamily="34" charset="0"/>
              </a:rPr>
              <a:t>She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walked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and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walked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and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came</a:t>
            </a:r>
            <a:r>
              <a:rPr lang="sl-SI" sz="1800" dirty="0" smtClean="0">
                <a:latin typeface="Arial" panose="020B0604020202020204" pitchFamily="34" charset="0"/>
                <a:cs typeface="Arial" panose="020B0604020202020204" pitchFamily="34" charset="0"/>
              </a:rPr>
              <a:t> to </a:t>
            </a:r>
            <a:r>
              <a:rPr lang="sl-SI" sz="1800" dirty="0" err="1" smtClean="0">
                <a:latin typeface="Arial" panose="020B0604020202020204" pitchFamily="34" charset="0"/>
                <a:cs typeface="Arial" panose="020B0604020202020204" pitchFamily="34" charset="0"/>
              </a:rPr>
              <a:t>the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nex</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uncle</a:t>
            </a:r>
            <a:r>
              <a:rPr lang="sl-SI" sz="1800" dirty="0" smtClean="0">
                <a:latin typeface="Arial" panose="020B0604020202020204" pitchFamily="34" charset="0"/>
                <a:cs typeface="Arial" panose="020B0604020202020204" pitchFamily="34" charset="0"/>
              </a:rPr>
              <a:t> – FEBRUARY. </a:t>
            </a:r>
            <a:r>
              <a:rPr lang="sl-SI" sz="1800" dirty="0" err="1" smtClean="0">
                <a:latin typeface="Arial" panose="020B0604020202020204" pitchFamily="34" charset="0"/>
                <a:cs typeface="Arial" panose="020B0604020202020204" pitchFamily="34" charset="0"/>
              </a:rPr>
              <a:t>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was</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short</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but</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very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smart</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and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funny</a:t>
            </a:r>
            <a:r>
              <a:rPr lang="sl-SI" sz="1800" dirty="0" smtClean="0">
                <a:latin typeface="Arial" panose="020B0604020202020204" pitchFamily="34" charset="0"/>
                <a:cs typeface="Arial" panose="020B0604020202020204" pitchFamily="34" charset="0"/>
              </a:rPr>
              <a:t>.</a:t>
            </a:r>
            <a:br>
              <a:rPr lang="sl-SI" sz="1800" dirty="0" smtClean="0">
                <a:latin typeface="Arial" panose="020B0604020202020204" pitchFamily="34" charset="0"/>
                <a:cs typeface="Arial" panose="020B0604020202020204" pitchFamily="34" charset="0"/>
              </a:rPr>
            </a:br>
            <a:r>
              <a:rPr lang="sl-SI" sz="1800" dirty="0" smtClean="0">
                <a:latin typeface="Arial" panose="020B0604020202020204" pitchFamily="34" charset="0"/>
                <a:cs typeface="Arial" panose="020B0604020202020204" pitchFamily="34" charset="0"/>
              </a:rPr>
              <a:t>„</a:t>
            </a:r>
            <a:r>
              <a:rPr lang="sl-SI" sz="1800" dirty="0" err="1" smtClean="0">
                <a:latin typeface="Arial" panose="020B0604020202020204" pitchFamily="34" charset="0"/>
                <a:cs typeface="Arial" panose="020B0604020202020204" pitchFamily="34" charset="0"/>
              </a:rPr>
              <a:t>Hello</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uncle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February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she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said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Hello</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Where</a:t>
            </a:r>
            <a:r>
              <a:rPr lang="sl-SI" sz="1800" dirty="0" smtClean="0">
                <a:latin typeface="Arial" panose="020B0604020202020204" pitchFamily="34" charset="0"/>
                <a:cs typeface="Arial" panose="020B0604020202020204" pitchFamily="34" charset="0"/>
              </a:rPr>
              <a:t> are </a:t>
            </a:r>
            <a:r>
              <a:rPr lang="sl-SI" sz="1800" dirty="0" err="1" smtClean="0">
                <a:latin typeface="Arial" panose="020B0604020202020204" pitchFamily="34" charset="0"/>
                <a:cs typeface="Arial" panose="020B0604020202020204" pitchFamily="34" charset="0"/>
              </a:rPr>
              <a:t>you</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going</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my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dear</a:t>
            </a:r>
            <a:r>
              <a:rPr lang="sl-SI" sz="1800" dirty="0" smtClean="0">
                <a:latin typeface="Arial" panose="020B0604020202020204" pitchFamily="34" charset="0"/>
                <a:cs typeface="Arial" panose="020B0604020202020204" pitchFamily="34" charset="0"/>
              </a:rPr>
              <a:t>?“</a:t>
            </a:r>
            <a:br>
              <a:rPr lang="sl-SI" sz="1800" dirty="0" smtClean="0">
                <a:latin typeface="Arial" panose="020B0604020202020204" pitchFamily="34" charset="0"/>
                <a:cs typeface="Arial" panose="020B0604020202020204" pitchFamily="34" charset="0"/>
              </a:rPr>
            </a:br>
            <a:r>
              <a:rPr lang="sl-SI" sz="1800" dirty="0" smtClean="0">
                <a:latin typeface="Arial" panose="020B0604020202020204" pitchFamily="34" charset="0"/>
                <a:cs typeface="Arial" panose="020B0604020202020204" pitchFamily="34" charset="0"/>
              </a:rPr>
              <a:t>„I </a:t>
            </a:r>
            <a:r>
              <a:rPr lang="sl-SI" sz="1800" dirty="0" err="1" smtClean="0">
                <a:latin typeface="Arial" panose="020B0604020202020204" pitchFamily="34" charset="0"/>
                <a:cs typeface="Arial" panose="020B0604020202020204" pitchFamily="34" charset="0"/>
              </a:rPr>
              <a:t>live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all</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alone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with</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my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twelve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children</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They</a:t>
            </a:r>
            <a:r>
              <a:rPr lang="sl-SI" sz="1800" dirty="0" smtClean="0">
                <a:latin typeface="Arial" panose="020B0604020202020204" pitchFamily="34" charset="0"/>
                <a:cs typeface="Arial" panose="020B0604020202020204" pitchFamily="34" charset="0"/>
              </a:rPr>
              <a:t>‘ve </a:t>
            </a:r>
            <a:r>
              <a:rPr lang="sl-SI" sz="1800" dirty="0" err="1" smtClean="0">
                <a:latin typeface="Arial" panose="020B0604020202020204" pitchFamily="34" charset="0"/>
                <a:cs typeface="Arial" panose="020B0604020202020204" pitchFamily="34" charset="0"/>
              </a:rPr>
              <a:t>only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got</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old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clothes</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and</a:t>
            </a:r>
            <a:r>
              <a:rPr lang="sl-SI" sz="1800" dirty="0" smtClean="0">
                <a:latin typeface="Arial" panose="020B0604020202020204" pitchFamily="34" charset="0"/>
                <a:cs typeface="Arial" panose="020B0604020202020204" pitchFamily="34" charset="0"/>
              </a:rPr>
              <a:t> are </a:t>
            </a:r>
            <a:r>
              <a:rPr lang="sl-SI" sz="1800" dirty="0" err="1" smtClean="0">
                <a:latin typeface="Arial" panose="020B0604020202020204" pitchFamily="34" charset="0"/>
                <a:cs typeface="Arial" panose="020B0604020202020204" pitchFamily="34" charset="0"/>
              </a:rPr>
              <a:t>often</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very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hungry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Please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help</a:t>
            </a:r>
            <a:r>
              <a:rPr lang="sl-SI" sz="1800" dirty="0" smtClean="0">
                <a:latin typeface="Arial" panose="020B0604020202020204" pitchFamily="34" charset="0"/>
                <a:cs typeface="Arial" panose="020B0604020202020204" pitchFamily="34" charset="0"/>
              </a:rPr>
              <a:t> us.“</a:t>
            </a:r>
            <a:br>
              <a:rPr lang="sl-SI" sz="1800" dirty="0" smtClean="0">
                <a:latin typeface="Arial" panose="020B0604020202020204" pitchFamily="34" charset="0"/>
                <a:cs typeface="Arial" panose="020B0604020202020204" pitchFamily="34" charset="0"/>
              </a:rPr>
            </a:br>
            <a:r>
              <a:rPr lang="sl-SI" sz="1800" dirty="0" smtClean="0">
                <a:latin typeface="Arial" panose="020B0604020202020204" pitchFamily="34" charset="0"/>
                <a:cs typeface="Arial" panose="020B0604020202020204" pitchFamily="34" charset="0"/>
              </a:rPr>
              <a:t>„I‘m </a:t>
            </a:r>
            <a:r>
              <a:rPr lang="sl-SI" sz="1800" dirty="0" err="1" smtClean="0">
                <a:latin typeface="Arial" panose="020B0604020202020204" pitchFamily="34" charset="0"/>
                <a:cs typeface="Arial" panose="020B0604020202020204" pitchFamily="34" charset="0"/>
              </a:rPr>
              <a:t>sorry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All</a:t>
            </a:r>
            <a:r>
              <a:rPr lang="sl-SI" sz="1800" dirty="0" smtClean="0">
                <a:latin typeface="Arial" panose="020B0604020202020204" pitchFamily="34" charset="0"/>
                <a:cs typeface="Arial" panose="020B0604020202020204" pitchFamily="34" charset="0"/>
              </a:rPr>
              <a:t> I‘ve </a:t>
            </a:r>
            <a:r>
              <a:rPr lang="sl-SI" sz="1800" dirty="0" err="1" smtClean="0">
                <a:latin typeface="Arial" panose="020B0604020202020204" pitchFamily="34" charset="0"/>
                <a:cs typeface="Arial" panose="020B0604020202020204" pitchFamily="34" charset="0"/>
              </a:rPr>
              <a:t>got</a:t>
            </a:r>
            <a:r>
              <a:rPr lang="sl-SI" sz="1800" dirty="0" smtClean="0">
                <a:latin typeface="Arial" panose="020B0604020202020204" pitchFamily="34" charset="0"/>
                <a:cs typeface="Arial" panose="020B0604020202020204" pitchFamily="34" charset="0"/>
              </a:rPr>
              <a:t> is </a:t>
            </a:r>
            <a:r>
              <a:rPr lang="sl-SI" sz="1800" dirty="0" err="1" smtClean="0">
                <a:latin typeface="Arial" panose="020B0604020202020204" pitchFamily="34" charset="0"/>
                <a:cs typeface="Arial" panose="020B0604020202020204" pitchFamily="34" charset="0"/>
              </a:rPr>
              <a:t>rain</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and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wind</a:t>
            </a:r>
            <a:r>
              <a:rPr lang="sl-SI" sz="1800" dirty="0" smtClean="0">
                <a:latin typeface="Arial" panose="020B0604020202020204" pitchFamily="34" charset="0"/>
                <a:cs typeface="Arial" panose="020B0604020202020204" pitchFamily="34" charset="0"/>
              </a:rPr>
              <a:t>. I </a:t>
            </a:r>
            <a:r>
              <a:rPr lang="sl-SI" sz="1800" dirty="0" err="1" smtClean="0">
                <a:latin typeface="Arial" panose="020B0604020202020204" pitchFamily="34" charset="0"/>
                <a:cs typeface="Arial" panose="020B0604020202020204" pitchFamily="34" charset="0"/>
              </a:rPr>
              <a:t>can</a:t>
            </a:r>
            <a:r>
              <a:rPr lang="sl-SI" sz="1800" dirty="0" smtClean="0">
                <a:latin typeface="Arial" panose="020B0604020202020204" pitchFamily="34" charset="0"/>
                <a:cs typeface="Arial" panose="020B0604020202020204" pitchFamily="34" charset="0"/>
              </a:rPr>
              <a:t>‘t </a:t>
            </a:r>
            <a:r>
              <a:rPr lang="sl-SI" sz="1800" dirty="0" err="1" smtClean="0">
                <a:latin typeface="Arial" panose="020B0604020202020204" pitchFamily="34" charset="0"/>
                <a:cs typeface="Arial" panose="020B0604020202020204" pitchFamily="34" charset="0"/>
              </a:rPr>
              <a:t>give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you</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anything</a:t>
            </a:r>
            <a:r>
              <a:rPr lang="sl-SI" sz="1800" dirty="0" smtClean="0">
                <a:latin typeface="Arial" panose="020B0604020202020204" pitchFamily="34" charset="0"/>
                <a:cs typeface="Arial" panose="020B0604020202020204" pitchFamily="34" charset="0"/>
              </a:rPr>
              <a:t>. Go </a:t>
            </a:r>
            <a:r>
              <a:rPr lang="sl-SI" sz="1800" dirty="0" err="1" smtClean="0">
                <a:latin typeface="Arial" panose="020B0604020202020204" pitchFamily="34" charset="0"/>
                <a:cs typeface="Arial" panose="020B0604020202020204" pitchFamily="34" charset="0"/>
              </a:rPr>
              <a:t>and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visit</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my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brothers</a:t>
            </a:r>
            <a:r>
              <a:rPr lang="sl-SI" sz="1800" dirty="0" smtClean="0">
                <a:latin typeface="Arial" panose="020B0604020202020204" pitchFamily="34" charset="0"/>
                <a:cs typeface="Arial" panose="020B0604020202020204" pitchFamily="34" charset="0"/>
              </a:rPr>
              <a:t>.“</a:t>
            </a:r>
            <a:endParaRPr lang="sl-SI" sz="1800" dirty="0">
              <a:latin typeface="Arial" panose="020B0604020202020204" pitchFamily="34" charset="0"/>
              <a:cs typeface="Arial" panose="020B0604020202020204" pitchFamily="34" charset="0"/>
            </a:endParaRP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2708920"/>
            <a:ext cx="5661780" cy="3927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13413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404664"/>
            <a:ext cx="8229600" cy="2808312"/>
          </a:xfrm>
        </p:spPr>
        <p:txBody>
          <a:bodyPr>
            <a:noAutofit/>
          </a:bodyPr>
          <a:lstStyle/>
          <a:p>
            <a:pPr algn="l"/>
            <a:r>
              <a:rPr lang="sl-SI" sz="1800" dirty="0" err="1" smtClean="0">
                <a:latin typeface="Arial" panose="020B0604020202020204" pitchFamily="34" charset="0"/>
                <a:cs typeface="Arial" panose="020B0604020202020204" pitchFamily="34" charset="0"/>
              </a:rPr>
              <a:t>The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mother</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was</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very</a:t>
            </a:r>
            <a:r>
              <a:rPr lang="sl-SI" sz="1800" dirty="0" smtClean="0">
                <a:latin typeface="Arial" panose="020B0604020202020204" pitchFamily="34" charset="0"/>
                <a:cs typeface="Arial" panose="020B0604020202020204" pitchFamily="34" charset="0"/>
              </a:rPr>
              <a:t> sad. </a:t>
            </a:r>
            <a:r>
              <a:rPr lang="sl-SI" sz="1800" dirty="0" err="1" smtClean="0">
                <a:latin typeface="Arial" panose="020B0604020202020204" pitchFamily="34" charset="0"/>
                <a:cs typeface="Arial" panose="020B0604020202020204" pitchFamily="34" charset="0"/>
              </a:rPr>
              <a:t>She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was</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cold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and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wet</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and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she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walked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and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walked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and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came</a:t>
            </a:r>
            <a:r>
              <a:rPr lang="sl-SI" sz="1800" dirty="0" smtClean="0">
                <a:latin typeface="Arial" panose="020B0604020202020204" pitchFamily="34" charset="0"/>
                <a:cs typeface="Arial" panose="020B0604020202020204" pitchFamily="34" charset="0"/>
              </a:rPr>
              <a:t> to </a:t>
            </a:r>
            <a:r>
              <a:rPr lang="sl-SI" sz="1800" dirty="0" err="1" smtClean="0">
                <a:latin typeface="Arial" panose="020B0604020202020204" pitchFamily="34" charset="0"/>
                <a:cs typeface="Arial" panose="020B0604020202020204" pitchFamily="34" charset="0"/>
              </a:rPr>
              <a:t>uncle</a:t>
            </a:r>
            <a:r>
              <a:rPr lang="sl-SI" sz="1800" dirty="0" smtClean="0">
                <a:latin typeface="Arial" panose="020B0604020202020204" pitchFamily="34" charset="0"/>
                <a:cs typeface="Arial" panose="020B0604020202020204" pitchFamily="34" charset="0"/>
              </a:rPr>
              <a:t> MARCH.</a:t>
            </a:r>
            <a:br>
              <a:rPr lang="sl-SI" sz="1800" dirty="0" smtClean="0">
                <a:latin typeface="Arial" panose="020B0604020202020204" pitchFamily="34" charset="0"/>
                <a:cs typeface="Arial" panose="020B0604020202020204" pitchFamily="34" charset="0"/>
              </a:rPr>
            </a:br>
            <a:r>
              <a:rPr lang="sl-SI" sz="1800" dirty="0" smtClean="0">
                <a:latin typeface="Arial" panose="020B0604020202020204" pitchFamily="34" charset="0"/>
                <a:cs typeface="Arial" panose="020B0604020202020204" pitchFamily="34" charset="0"/>
              </a:rPr>
              <a:t>„</a:t>
            </a:r>
            <a:r>
              <a:rPr lang="sl-SI" sz="1800" dirty="0" err="1" smtClean="0">
                <a:latin typeface="Arial" panose="020B0604020202020204" pitchFamily="34" charset="0"/>
                <a:cs typeface="Arial" panose="020B0604020202020204" pitchFamily="34" charset="0"/>
              </a:rPr>
              <a:t>Good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afternoon</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uncle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March</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she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said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Good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afternoon</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What</a:t>
            </a:r>
            <a:r>
              <a:rPr lang="sl-SI" sz="1800" dirty="0" smtClean="0">
                <a:latin typeface="Arial" panose="020B0604020202020204" pitchFamily="34" charset="0"/>
                <a:cs typeface="Arial" panose="020B0604020202020204" pitchFamily="34" charset="0"/>
              </a:rPr>
              <a:t> are </a:t>
            </a:r>
            <a:r>
              <a:rPr lang="sl-SI" sz="1800" dirty="0" err="1" smtClean="0">
                <a:latin typeface="Arial" panose="020B0604020202020204" pitchFamily="34" charset="0"/>
                <a:cs typeface="Arial" panose="020B0604020202020204" pitchFamily="34" charset="0"/>
              </a:rPr>
              <a:t>you</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doing</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here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asked</a:t>
            </a:r>
            <a:r>
              <a:rPr lang="sl-SI" sz="1800" dirty="0" smtClean="0">
                <a:latin typeface="Arial" panose="020B0604020202020204" pitchFamily="34" charset="0"/>
                <a:cs typeface="Arial" panose="020B0604020202020204" pitchFamily="34" charset="0"/>
              </a:rPr>
              <a:t>.</a:t>
            </a:r>
            <a:br>
              <a:rPr lang="sl-SI" sz="1800" dirty="0" smtClean="0">
                <a:latin typeface="Arial" panose="020B0604020202020204" pitchFamily="34" charset="0"/>
                <a:cs typeface="Arial" panose="020B0604020202020204" pitchFamily="34" charset="0"/>
              </a:rPr>
            </a:br>
            <a:r>
              <a:rPr lang="sl-SI" sz="1800" dirty="0" smtClean="0">
                <a:latin typeface="Arial" panose="020B0604020202020204" pitchFamily="34" charset="0"/>
                <a:cs typeface="Arial" panose="020B0604020202020204" pitchFamily="34" charset="0"/>
              </a:rPr>
              <a:t>„I </a:t>
            </a:r>
            <a:r>
              <a:rPr lang="sl-SI" sz="1800" dirty="0" err="1" smtClean="0">
                <a:latin typeface="Arial" panose="020B0604020202020204" pitchFamily="34" charset="0"/>
                <a:cs typeface="Arial" panose="020B0604020202020204" pitchFamily="34" charset="0"/>
              </a:rPr>
              <a:t>live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all</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alone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with</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my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twelve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children</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They</a:t>
            </a:r>
            <a:r>
              <a:rPr lang="sl-SI" sz="1800" dirty="0" smtClean="0">
                <a:latin typeface="Arial" panose="020B0604020202020204" pitchFamily="34" charset="0"/>
                <a:cs typeface="Arial" panose="020B0604020202020204" pitchFamily="34" charset="0"/>
              </a:rPr>
              <a:t>‘ve </a:t>
            </a:r>
            <a:r>
              <a:rPr lang="sl-SI" sz="1800" dirty="0" err="1" smtClean="0">
                <a:latin typeface="Arial" panose="020B0604020202020204" pitchFamily="34" charset="0"/>
                <a:cs typeface="Arial" panose="020B0604020202020204" pitchFamily="34" charset="0"/>
              </a:rPr>
              <a:t>only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got</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old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clothes</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and</a:t>
            </a:r>
            <a:r>
              <a:rPr lang="sl-SI" sz="1800" dirty="0" smtClean="0">
                <a:latin typeface="Arial" panose="020B0604020202020204" pitchFamily="34" charset="0"/>
                <a:cs typeface="Arial" panose="020B0604020202020204" pitchFamily="34" charset="0"/>
              </a:rPr>
              <a:t> are </a:t>
            </a:r>
            <a:r>
              <a:rPr lang="sl-SI" sz="1800" dirty="0" err="1" smtClean="0">
                <a:latin typeface="Arial" panose="020B0604020202020204" pitchFamily="34" charset="0"/>
                <a:cs typeface="Arial" panose="020B0604020202020204" pitchFamily="34" charset="0"/>
              </a:rPr>
              <a:t>often</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very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hungry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Please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help</a:t>
            </a:r>
            <a:r>
              <a:rPr lang="sl-SI" sz="1800" dirty="0" smtClean="0">
                <a:latin typeface="Arial" panose="020B0604020202020204" pitchFamily="34" charset="0"/>
                <a:cs typeface="Arial" panose="020B0604020202020204" pitchFamily="34" charset="0"/>
              </a:rPr>
              <a:t> us.“  „Oh, </a:t>
            </a:r>
            <a:r>
              <a:rPr lang="sl-SI" sz="1800" dirty="0" err="1" smtClean="0">
                <a:latin typeface="Arial" panose="020B0604020202020204" pitchFamily="34" charset="0"/>
                <a:cs typeface="Arial" panose="020B0604020202020204" pitchFamily="34" charset="0"/>
              </a:rPr>
              <a:t>dear</a:t>
            </a:r>
            <a:r>
              <a:rPr lang="sl-SI" sz="1800" dirty="0" smtClean="0">
                <a:latin typeface="Arial" panose="020B0604020202020204" pitchFamily="34" charset="0"/>
                <a:cs typeface="Arial" panose="020B0604020202020204" pitchFamily="34" charset="0"/>
              </a:rPr>
              <a:t>. It‘s </a:t>
            </a:r>
            <a:r>
              <a:rPr lang="sl-SI" sz="1800" dirty="0" err="1" smtClean="0">
                <a:latin typeface="Arial" panose="020B0604020202020204" pitchFamily="34" charset="0"/>
                <a:cs typeface="Arial" panose="020B0604020202020204" pitchFamily="34" charset="0"/>
              </a:rPr>
              <a:t>spring</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but</a:t>
            </a:r>
            <a:r>
              <a:rPr lang="sl-SI" sz="1800" dirty="0" smtClean="0">
                <a:latin typeface="Arial" panose="020B0604020202020204" pitchFamily="34" charset="0"/>
                <a:cs typeface="Arial" panose="020B0604020202020204" pitchFamily="34" charset="0"/>
              </a:rPr>
              <a:t> it‘s </a:t>
            </a:r>
            <a:r>
              <a:rPr lang="sl-SI" sz="1800" dirty="0" err="1" smtClean="0">
                <a:latin typeface="Arial" panose="020B0604020202020204" pitchFamily="34" charset="0"/>
                <a:cs typeface="Arial" panose="020B0604020202020204" pitchFamily="34" charset="0"/>
              </a:rPr>
              <a:t>still</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cold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and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windy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Wait</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here</a:t>
            </a:r>
            <a:r>
              <a:rPr lang="sl-SI" sz="1800" dirty="0" smtClean="0">
                <a:latin typeface="Arial" panose="020B0604020202020204" pitchFamily="34" charset="0"/>
                <a:cs typeface="Arial" panose="020B0604020202020204" pitchFamily="34" charset="0"/>
              </a:rPr>
              <a:t>, I‘</a:t>
            </a:r>
            <a:r>
              <a:rPr lang="sl-SI" sz="1800" dirty="0" err="1" smtClean="0">
                <a:latin typeface="Arial" panose="020B0604020202020204" pitchFamily="34" charset="0"/>
                <a:cs typeface="Arial" panose="020B0604020202020204" pitchFamily="34" charset="0"/>
              </a:rPr>
              <a:t>ll</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have</a:t>
            </a:r>
            <a:r>
              <a:rPr lang="sl-SI" sz="1800" dirty="0" smtClean="0">
                <a:latin typeface="Arial" panose="020B0604020202020204" pitchFamily="34" charset="0"/>
                <a:cs typeface="Arial" panose="020B0604020202020204" pitchFamily="34" charset="0"/>
              </a:rPr>
              <a:t> a </a:t>
            </a:r>
            <a:r>
              <a:rPr lang="sl-SI" sz="1800" dirty="0" err="1" smtClean="0">
                <a:latin typeface="Arial" panose="020B0604020202020204" pitchFamily="34" charset="0"/>
                <a:cs typeface="Arial" panose="020B0604020202020204" pitchFamily="34" charset="0"/>
              </a:rPr>
              <a:t>look</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The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mother</a:t>
            </a:r>
            <a:r>
              <a:rPr lang="sl-SI" sz="1800" dirty="0" smtClean="0">
                <a:latin typeface="Arial" panose="020B0604020202020204" pitchFamily="34" charset="0"/>
                <a:cs typeface="Arial" panose="020B0604020202020204" pitchFamily="34" charset="0"/>
              </a:rPr>
              <a:t> sat </a:t>
            </a:r>
            <a:r>
              <a:rPr lang="sl-SI" sz="1800" dirty="0" err="1" smtClean="0">
                <a:latin typeface="Arial" panose="020B0604020202020204" pitchFamily="34" charset="0"/>
                <a:cs typeface="Arial" panose="020B0604020202020204" pitchFamily="34" charset="0"/>
              </a:rPr>
              <a:t>down</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and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waited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sadly</a:t>
            </a:r>
            <a:r>
              <a:rPr lang="sl-SI" sz="1800" dirty="0" smtClean="0">
                <a:latin typeface="Arial" panose="020B0604020202020204" pitchFamily="34" charset="0"/>
                <a:cs typeface="Arial" panose="020B0604020202020204" pitchFamily="34" charset="0"/>
              </a:rPr>
              <a:t>. But </a:t>
            </a:r>
            <a:r>
              <a:rPr lang="sl-SI" sz="1800" dirty="0" err="1" smtClean="0">
                <a:latin typeface="Arial" panose="020B0604020202020204" pitchFamily="34" charset="0"/>
                <a:cs typeface="Arial" panose="020B0604020202020204" pitchFamily="34" charset="0"/>
              </a:rPr>
              <a:t>soon</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uncle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march</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came</a:t>
            </a:r>
            <a:r>
              <a:rPr lang="sl-SI" sz="1800" dirty="0" smtClean="0">
                <a:latin typeface="Arial" panose="020B0604020202020204" pitchFamily="34" charset="0"/>
                <a:cs typeface="Arial" panose="020B0604020202020204" pitchFamily="34" charset="0"/>
              </a:rPr>
              <a:t> back </a:t>
            </a:r>
            <a:r>
              <a:rPr lang="sl-SI" sz="1800" dirty="0" err="1" smtClean="0">
                <a:latin typeface="Arial" panose="020B0604020202020204" pitchFamily="34" charset="0"/>
                <a:cs typeface="Arial" panose="020B0604020202020204" pitchFamily="34" charset="0"/>
              </a:rPr>
              <a:t>with</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sweet</a:t>
            </a:r>
            <a:r>
              <a:rPr lang="sl-SI" sz="1800" dirty="0" smtClean="0">
                <a:latin typeface="Arial" panose="020B0604020202020204" pitchFamily="34" charset="0"/>
                <a:cs typeface="Arial" panose="020B0604020202020204" pitchFamily="34" charset="0"/>
              </a:rPr>
              <a:t>-</a:t>
            </a:r>
            <a:r>
              <a:rPr lang="sl-SI" sz="1800" dirty="0" err="1" smtClean="0">
                <a:latin typeface="Arial" panose="020B0604020202020204" pitchFamily="34" charset="0"/>
                <a:cs typeface="Arial" panose="020B0604020202020204" pitchFamily="34" charset="0"/>
              </a:rPr>
              <a:t>smelling</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violets</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The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mother</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was</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happy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She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thanked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him</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and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went</a:t>
            </a:r>
            <a:r>
              <a:rPr lang="sl-SI" sz="1800" dirty="0" smtClean="0">
                <a:latin typeface="Arial" panose="020B0604020202020204" pitchFamily="34" charset="0"/>
                <a:cs typeface="Arial" panose="020B0604020202020204" pitchFamily="34" charset="0"/>
              </a:rPr>
              <a:t> on to </a:t>
            </a:r>
            <a:r>
              <a:rPr lang="sl-SI" sz="1800" dirty="0" err="1" smtClean="0">
                <a:latin typeface="Arial" panose="020B0604020202020204" pitchFamily="34" charset="0"/>
                <a:cs typeface="Arial" panose="020B0604020202020204" pitchFamily="34" charset="0"/>
              </a:rPr>
              <a:t>visit</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uncle</a:t>
            </a:r>
            <a:r>
              <a:rPr lang="sl-SI" sz="1800" dirty="0" smtClean="0">
                <a:latin typeface="Arial" panose="020B0604020202020204" pitchFamily="34" charset="0"/>
                <a:cs typeface="Arial" panose="020B0604020202020204" pitchFamily="34" charset="0"/>
              </a:rPr>
              <a:t> APRIL. </a:t>
            </a:r>
            <a:r>
              <a:rPr lang="sl-SI" sz="1800" dirty="0" err="1" smtClean="0">
                <a:latin typeface="Arial" panose="020B0604020202020204" pitchFamily="34" charset="0"/>
                <a:cs typeface="Arial" panose="020B0604020202020204" pitchFamily="34" charset="0"/>
              </a:rPr>
              <a:t>She</a:t>
            </a:r>
            <a:r>
              <a:rPr lang="sl-SI" sz="1800" dirty="0" smtClean="0">
                <a:latin typeface="Arial" panose="020B0604020202020204" pitchFamily="34" charset="0"/>
                <a:cs typeface="Arial" panose="020B0604020202020204" pitchFamily="34" charset="0"/>
              </a:rPr>
              <a:t> </a:t>
            </a:r>
            <a:r>
              <a:rPr lang="sl-SI" sz="1800" dirty="0" err="1">
                <a:latin typeface="Arial" panose="020B0604020202020204" pitchFamily="34" charset="0"/>
                <a:cs typeface="Arial" panose="020B0604020202020204" pitchFamily="34" charset="0"/>
              </a:rPr>
              <a:t>e</a:t>
            </a:r>
            <a:r>
              <a:rPr lang="sl-SI" sz="1800" dirty="0" err="1" smtClean="0">
                <a:latin typeface="Arial" panose="020B0604020202020204" pitchFamily="34" charset="0"/>
                <a:cs typeface="Arial" panose="020B0604020202020204" pitchFamily="34" charset="0"/>
              </a:rPr>
              <a:t>xplained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him</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situation</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and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showed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him</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the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violets</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Wait</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here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said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uncle</a:t>
            </a:r>
            <a:r>
              <a:rPr lang="sl-SI" sz="1800" dirty="0" smtClean="0">
                <a:latin typeface="Arial" panose="020B0604020202020204" pitchFamily="34" charset="0"/>
                <a:cs typeface="Arial" panose="020B0604020202020204" pitchFamily="34" charset="0"/>
              </a:rPr>
              <a:t> April, „I </a:t>
            </a:r>
            <a:r>
              <a:rPr lang="sl-SI" sz="1800" dirty="0" err="1" smtClean="0">
                <a:latin typeface="Arial" panose="020B0604020202020204" pitchFamily="34" charset="0"/>
                <a:cs typeface="Arial" panose="020B0604020202020204" pitchFamily="34" charset="0"/>
              </a:rPr>
              <a:t>will</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give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you</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something</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came</a:t>
            </a:r>
            <a:r>
              <a:rPr lang="sl-SI" sz="1800" dirty="0" smtClean="0">
                <a:latin typeface="Arial" panose="020B0604020202020204" pitchFamily="34" charset="0"/>
                <a:cs typeface="Arial" panose="020B0604020202020204" pitchFamily="34" charset="0"/>
              </a:rPr>
              <a:t> back </a:t>
            </a:r>
            <a:r>
              <a:rPr lang="sl-SI" sz="1800" dirty="0" err="1" smtClean="0">
                <a:latin typeface="Arial" panose="020B0604020202020204" pitchFamily="34" charset="0"/>
                <a:cs typeface="Arial" panose="020B0604020202020204" pitchFamily="34" charset="0"/>
              </a:rPr>
              <a:t>with</a:t>
            </a:r>
            <a:r>
              <a:rPr lang="sl-SI" sz="1800" dirty="0" smtClean="0">
                <a:latin typeface="Arial" panose="020B0604020202020204" pitchFamily="34" charset="0"/>
                <a:cs typeface="Arial" panose="020B0604020202020204" pitchFamily="34" charset="0"/>
              </a:rPr>
              <a:t> some </a:t>
            </a:r>
            <a:r>
              <a:rPr lang="sl-SI" sz="1800" dirty="0" err="1" smtClean="0">
                <a:latin typeface="Arial" panose="020B0604020202020204" pitchFamily="34" charset="0"/>
                <a:cs typeface="Arial" panose="020B0604020202020204" pitchFamily="34" charset="0"/>
              </a:rPr>
              <a:t>bursting</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tree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shoots</a:t>
            </a:r>
            <a:r>
              <a:rPr lang="sl-SI" sz="1800" dirty="0" smtClean="0">
                <a:latin typeface="Arial" panose="020B0604020202020204" pitchFamily="34" charset="0"/>
                <a:cs typeface="Arial" panose="020B0604020202020204" pitchFamily="34" charset="0"/>
              </a:rPr>
              <a:t>.</a:t>
            </a:r>
            <a:r>
              <a:rPr lang="sl-SI" sz="1400" dirty="0" smtClean="0">
                <a:latin typeface="Arial" panose="020B0604020202020204" pitchFamily="34" charset="0"/>
                <a:cs typeface="Arial" panose="020B0604020202020204" pitchFamily="34" charset="0"/>
              </a:rPr>
              <a:t/>
            </a:r>
            <a:br>
              <a:rPr lang="sl-SI" sz="1400" dirty="0" smtClean="0">
                <a:latin typeface="Arial" panose="020B0604020202020204" pitchFamily="34" charset="0"/>
                <a:cs typeface="Arial" panose="020B0604020202020204" pitchFamily="34" charset="0"/>
              </a:rPr>
            </a:br>
            <a:r>
              <a:rPr lang="sl-SI" sz="1100" dirty="0" smtClean="0">
                <a:latin typeface="Arial" panose="020B0604020202020204" pitchFamily="34" charset="0"/>
                <a:cs typeface="Arial" panose="020B0604020202020204" pitchFamily="34" charset="0"/>
              </a:rPr>
              <a:t/>
            </a:r>
            <a:br>
              <a:rPr lang="sl-SI" sz="1100" dirty="0" smtClean="0">
                <a:latin typeface="Arial" panose="020B0604020202020204" pitchFamily="34" charset="0"/>
                <a:cs typeface="Arial" panose="020B0604020202020204" pitchFamily="34" charset="0"/>
              </a:rPr>
            </a:br>
            <a:endParaRPr lang="sl-SI" sz="1100" dirty="0">
              <a:latin typeface="Arial" panose="020B0604020202020204" pitchFamily="34" charset="0"/>
              <a:cs typeface="Arial" panose="020B0604020202020204" pitchFamily="34" charset="0"/>
            </a:endParaRP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3501008"/>
            <a:ext cx="4750228"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212976"/>
            <a:ext cx="4452957"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63245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2218258"/>
          </a:xfrm>
        </p:spPr>
        <p:txBody>
          <a:bodyPr>
            <a:noAutofit/>
          </a:bodyPr>
          <a:lstStyle/>
          <a:p>
            <a:pPr algn="l"/>
            <a:r>
              <a:rPr lang="sl-SI" sz="1800" dirty="0" err="1" smtClean="0">
                <a:latin typeface="Arial" panose="020B0604020202020204" pitchFamily="34" charset="0"/>
                <a:cs typeface="Arial" panose="020B0604020202020204" pitchFamily="34" charset="0"/>
              </a:rPr>
              <a:t>Then</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she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came</a:t>
            </a:r>
            <a:r>
              <a:rPr lang="sl-SI" sz="1800" dirty="0" smtClean="0">
                <a:latin typeface="Arial" panose="020B0604020202020204" pitchFamily="34" charset="0"/>
                <a:cs typeface="Arial" panose="020B0604020202020204" pitchFamily="34" charset="0"/>
              </a:rPr>
              <a:t> to </a:t>
            </a:r>
            <a:r>
              <a:rPr lang="sl-SI" sz="1800" dirty="0" err="1" smtClean="0">
                <a:latin typeface="Arial" panose="020B0604020202020204" pitchFamily="34" charset="0"/>
                <a:cs typeface="Arial" panose="020B0604020202020204" pitchFamily="34" charset="0"/>
              </a:rPr>
              <a:t>uncle</a:t>
            </a:r>
            <a:r>
              <a:rPr lang="sl-SI" sz="1800" dirty="0" smtClean="0">
                <a:latin typeface="Arial" panose="020B0604020202020204" pitchFamily="34" charset="0"/>
                <a:cs typeface="Arial" panose="020B0604020202020204" pitchFamily="34" charset="0"/>
              </a:rPr>
              <a:t> MAY. „</a:t>
            </a:r>
            <a:r>
              <a:rPr lang="sl-SI" sz="1800" dirty="0" err="1" smtClean="0">
                <a:latin typeface="Arial" panose="020B0604020202020204" pitchFamily="34" charset="0"/>
                <a:cs typeface="Arial" panose="020B0604020202020204" pitchFamily="34" charset="0"/>
              </a:rPr>
              <a:t>Please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give</a:t>
            </a:r>
            <a:r>
              <a:rPr lang="sl-SI" sz="1800" dirty="0" smtClean="0">
                <a:latin typeface="Arial" panose="020B0604020202020204" pitchFamily="34" charset="0"/>
                <a:cs typeface="Arial" panose="020B0604020202020204" pitchFamily="34" charset="0"/>
              </a:rPr>
              <a:t> me </a:t>
            </a:r>
            <a:r>
              <a:rPr lang="sl-SI" sz="1800" dirty="0" err="1" smtClean="0">
                <a:latin typeface="Arial" panose="020B0604020202020204" pitchFamily="34" charset="0"/>
                <a:cs typeface="Arial" panose="020B0604020202020204" pitchFamily="34" charset="0"/>
              </a:rPr>
              <a:t>something</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for</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my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children</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she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asked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Uncle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May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gave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her</a:t>
            </a:r>
            <a:r>
              <a:rPr lang="sl-SI" sz="1800" dirty="0" smtClean="0">
                <a:latin typeface="Arial" panose="020B0604020202020204" pitchFamily="34" charset="0"/>
                <a:cs typeface="Arial" panose="020B0604020202020204" pitchFamily="34" charset="0"/>
              </a:rPr>
              <a:t> a </a:t>
            </a:r>
            <a:r>
              <a:rPr lang="sl-SI" sz="1800" dirty="0" err="1" smtClean="0">
                <a:latin typeface="Arial" panose="020B0604020202020204" pitchFamily="34" charset="0"/>
                <a:cs typeface="Arial" panose="020B0604020202020204" pitchFamily="34" charset="0"/>
              </a:rPr>
              <a:t>bunch</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of</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beautiful</a:t>
            </a:r>
            <a:r>
              <a:rPr lang="sl-SI" sz="1800" dirty="0" smtClean="0">
                <a:latin typeface="Arial" panose="020B0604020202020204" pitchFamily="34" charset="0"/>
                <a:cs typeface="Arial" panose="020B0604020202020204" pitchFamily="34" charset="0"/>
              </a:rPr>
              <a:t> red </a:t>
            </a:r>
            <a:r>
              <a:rPr lang="sl-SI" sz="1800" dirty="0" err="1" smtClean="0">
                <a:latin typeface="Arial" panose="020B0604020202020204" pitchFamily="34" charset="0"/>
                <a:cs typeface="Arial" panose="020B0604020202020204" pitchFamily="34" charset="0"/>
              </a:rPr>
              <a:t>flowers</a:t>
            </a:r>
            <a:r>
              <a:rPr lang="sl-SI" sz="1800" dirty="0" smtClean="0">
                <a:latin typeface="Arial" panose="020B0604020202020204" pitchFamily="34" charset="0"/>
                <a:cs typeface="Arial" panose="020B0604020202020204" pitchFamily="34" charset="0"/>
              </a:rPr>
              <a:t>. </a:t>
            </a:r>
            <a:br>
              <a:rPr lang="sl-SI" sz="1800" dirty="0" smtClean="0">
                <a:latin typeface="Arial" panose="020B0604020202020204" pitchFamily="34" charset="0"/>
                <a:cs typeface="Arial" panose="020B0604020202020204" pitchFamily="34" charset="0"/>
              </a:rPr>
            </a:br>
            <a:r>
              <a:rPr lang="sl-SI" sz="1800" dirty="0" err="1" smtClean="0">
                <a:latin typeface="Arial" panose="020B0604020202020204" pitchFamily="34" charset="0"/>
                <a:cs typeface="Arial" panose="020B0604020202020204" pitchFamily="34" charset="0"/>
              </a:rPr>
              <a:t>The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mother</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said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Thank</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you</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very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much</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and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went</a:t>
            </a:r>
            <a:r>
              <a:rPr lang="sl-SI" sz="1800" dirty="0" smtClean="0">
                <a:latin typeface="Arial" panose="020B0604020202020204" pitchFamily="34" charset="0"/>
                <a:cs typeface="Arial" panose="020B0604020202020204" pitchFamily="34" charset="0"/>
              </a:rPr>
              <a:t> on to </a:t>
            </a:r>
            <a:r>
              <a:rPr lang="sl-SI" sz="1800" dirty="0" err="1" smtClean="0">
                <a:latin typeface="Arial" panose="020B0604020202020204" pitchFamily="34" charset="0"/>
                <a:cs typeface="Arial" panose="020B0604020202020204" pitchFamily="34" charset="0"/>
              </a:rPr>
              <a:t>see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uncle</a:t>
            </a:r>
            <a:r>
              <a:rPr lang="sl-SI" sz="1800" dirty="0" smtClean="0">
                <a:latin typeface="Arial" panose="020B0604020202020204" pitchFamily="34" charset="0"/>
                <a:cs typeface="Arial" panose="020B0604020202020204" pitchFamily="34" charset="0"/>
              </a:rPr>
              <a:t> JUNE.</a:t>
            </a:r>
            <a:br>
              <a:rPr lang="sl-SI" sz="1800" dirty="0" smtClean="0">
                <a:latin typeface="Arial" panose="020B0604020202020204" pitchFamily="34" charset="0"/>
                <a:cs typeface="Arial" panose="020B0604020202020204" pitchFamily="34" charset="0"/>
              </a:rPr>
            </a:br>
            <a:r>
              <a:rPr lang="sl-SI" sz="1800" dirty="0" smtClean="0">
                <a:latin typeface="Arial" panose="020B0604020202020204" pitchFamily="34" charset="0"/>
                <a:cs typeface="Arial" panose="020B0604020202020204" pitchFamily="34" charset="0"/>
              </a:rPr>
              <a:t>It </a:t>
            </a:r>
            <a:r>
              <a:rPr lang="sl-SI" sz="1800" dirty="0" err="1" smtClean="0">
                <a:latin typeface="Arial" panose="020B0604020202020204" pitchFamily="34" charset="0"/>
                <a:cs typeface="Arial" panose="020B0604020202020204" pitchFamily="34" charset="0"/>
              </a:rPr>
              <a:t>was</a:t>
            </a:r>
            <a:r>
              <a:rPr lang="sl-SI" sz="1800" dirty="0" smtClean="0">
                <a:latin typeface="Arial" panose="020B0604020202020204" pitchFamily="34" charset="0"/>
                <a:cs typeface="Arial" panose="020B0604020202020204" pitchFamily="34" charset="0"/>
              </a:rPr>
              <a:t> a </a:t>
            </a:r>
            <a:r>
              <a:rPr lang="sl-SI" sz="1800" dirty="0" err="1" smtClean="0">
                <a:latin typeface="Arial" panose="020B0604020202020204" pitchFamily="34" charset="0"/>
                <a:cs typeface="Arial" panose="020B0604020202020204" pitchFamily="34" charset="0"/>
              </a:rPr>
              <a:t>hot</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summer</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day</a:t>
            </a:r>
            <a:r>
              <a:rPr lang="sl-SI" sz="1800" dirty="0" smtClean="0">
                <a:latin typeface="Arial" panose="020B0604020202020204" pitchFamily="34" charset="0"/>
                <a:cs typeface="Arial" panose="020B0604020202020204" pitchFamily="34" charset="0"/>
              </a:rPr>
              <a:t>, so </a:t>
            </a:r>
            <a:r>
              <a:rPr lang="sl-SI" sz="1800" dirty="0" err="1" smtClean="0">
                <a:latin typeface="Arial" panose="020B0604020202020204" pitchFamily="34" charset="0"/>
                <a:cs typeface="Arial" panose="020B0604020202020204" pitchFamily="34" charset="0"/>
              </a:rPr>
              <a:t>uncle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June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picked</a:t>
            </a:r>
            <a:r>
              <a:rPr lang="sl-SI" sz="1800" dirty="0" smtClean="0">
                <a:latin typeface="Arial" panose="020B0604020202020204" pitchFamily="34" charset="0"/>
                <a:cs typeface="Arial" panose="020B0604020202020204" pitchFamily="34" charset="0"/>
              </a:rPr>
              <a:t> some </a:t>
            </a:r>
            <a:r>
              <a:rPr lang="sl-SI" sz="1800" dirty="0" err="1" smtClean="0">
                <a:latin typeface="Arial" panose="020B0604020202020204" pitchFamily="34" charset="0"/>
                <a:cs typeface="Arial" panose="020B0604020202020204" pitchFamily="34" charset="0"/>
              </a:rPr>
              <a:t>raspberries</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and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blueberries</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for</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the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mother</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and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her</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children</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She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thanked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him</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and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went</a:t>
            </a:r>
            <a:r>
              <a:rPr lang="sl-SI" sz="1800" dirty="0" smtClean="0">
                <a:latin typeface="Arial" panose="020B0604020202020204" pitchFamily="34" charset="0"/>
                <a:cs typeface="Arial" panose="020B0604020202020204" pitchFamily="34" charset="0"/>
              </a:rPr>
              <a:t> on </a:t>
            </a:r>
            <a:r>
              <a:rPr lang="sl-SI" sz="1800" dirty="0" err="1" smtClean="0">
                <a:latin typeface="Arial" panose="020B0604020202020204" pitchFamily="34" charset="0"/>
                <a:cs typeface="Arial" panose="020B0604020202020204" pitchFamily="34" charset="0"/>
              </a:rPr>
              <a:t>happily</a:t>
            </a:r>
            <a:r>
              <a:rPr lang="sl-SI" sz="1800" dirty="0" smtClean="0">
                <a:latin typeface="Arial" panose="020B0604020202020204" pitchFamily="34" charset="0"/>
                <a:cs typeface="Arial" panose="020B0604020202020204" pitchFamily="34" charset="0"/>
              </a:rPr>
              <a:t>. </a:t>
            </a:r>
            <a:endParaRPr lang="sl-SI" sz="1800" dirty="0">
              <a:latin typeface="Arial" panose="020B0604020202020204" pitchFamily="34" charset="0"/>
              <a:cs typeface="Arial" panose="020B0604020202020204" pitchFamily="34" charset="0"/>
            </a:endParaRPr>
          </a:p>
        </p:txBody>
      </p:sp>
      <p:pic>
        <p:nvPicPr>
          <p:cNvPr id="512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3429000"/>
            <a:ext cx="4464495" cy="3293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2348880"/>
            <a:ext cx="4618672"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97091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2218258"/>
          </a:xfrm>
        </p:spPr>
        <p:txBody>
          <a:bodyPr>
            <a:normAutofit/>
          </a:bodyPr>
          <a:lstStyle/>
          <a:p>
            <a:pPr algn="l"/>
            <a:r>
              <a:rPr lang="sl-SI" sz="1800" dirty="0" err="1" smtClean="0">
                <a:latin typeface="Arial" panose="020B0604020202020204" pitchFamily="34" charset="0"/>
                <a:cs typeface="Arial" panose="020B0604020202020204" pitchFamily="34" charset="0"/>
              </a:rPr>
              <a:t>Then</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she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visited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uncle</a:t>
            </a:r>
            <a:r>
              <a:rPr lang="sl-SI" sz="1800" dirty="0" smtClean="0">
                <a:latin typeface="Arial" panose="020B0604020202020204" pitchFamily="34" charset="0"/>
                <a:cs typeface="Arial" panose="020B0604020202020204" pitchFamily="34" charset="0"/>
              </a:rPr>
              <a:t> JULY </a:t>
            </a:r>
            <a:r>
              <a:rPr lang="sl-SI" sz="1800" dirty="0" err="1" smtClean="0">
                <a:latin typeface="Arial" panose="020B0604020202020204" pitchFamily="34" charset="0"/>
                <a:cs typeface="Arial" panose="020B0604020202020204" pitchFamily="34" charset="0"/>
              </a:rPr>
              <a:t>and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told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him</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about</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her</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family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Uncle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July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gave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her</a:t>
            </a:r>
            <a:r>
              <a:rPr lang="sl-SI" sz="1800" dirty="0" smtClean="0">
                <a:latin typeface="Arial" panose="020B0604020202020204" pitchFamily="34" charset="0"/>
                <a:cs typeface="Arial" panose="020B0604020202020204" pitchFamily="34" charset="0"/>
              </a:rPr>
              <a:t> some </a:t>
            </a:r>
            <a:r>
              <a:rPr lang="sl-SI" sz="1800" dirty="0" err="1" smtClean="0">
                <a:latin typeface="Arial" panose="020B0604020202020204" pitchFamily="34" charset="0"/>
                <a:cs typeface="Arial" panose="020B0604020202020204" pitchFamily="34" charset="0"/>
              </a:rPr>
              <a:t>appples</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and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pears</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and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bags</a:t>
            </a:r>
            <a:r>
              <a:rPr lang="sl-SI" sz="1800" dirty="0" smtClean="0">
                <a:latin typeface="Arial" panose="020B0604020202020204" pitchFamily="34" charset="0"/>
                <a:cs typeface="Arial" panose="020B0604020202020204" pitchFamily="34" charset="0"/>
              </a:rPr>
              <a:t> to </a:t>
            </a:r>
            <a:r>
              <a:rPr lang="sl-SI" sz="1800" dirty="0" err="1" smtClean="0">
                <a:latin typeface="Arial" panose="020B0604020202020204" pitchFamily="34" charset="0"/>
                <a:cs typeface="Arial" panose="020B0604020202020204" pitchFamily="34" charset="0"/>
              </a:rPr>
              <a:t>put</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all</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the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food</a:t>
            </a:r>
            <a:r>
              <a:rPr lang="sl-SI" sz="1800" dirty="0" smtClean="0">
                <a:latin typeface="Arial" panose="020B0604020202020204" pitchFamily="34" charset="0"/>
                <a:cs typeface="Arial" panose="020B0604020202020204" pitchFamily="34" charset="0"/>
              </a:rPr>
              <a:t> in. </a:t>
            </a:r>
            <a:r>
              <a:rPr lang="sl-SI" sz="1800" dirty="0" err="1" smtClean="0">
                <a:latin typeface="Arial" panose="020B0604020202020204" pitchFamily="34" charset="0"/>
                <a:cs typeface="Arial" panose="020B0604020202020204" pitchFamily="34" charset="0"/>
              </a:rPr>
              <a:t>The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mother</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was</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happy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She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was</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carrying</a:t>
            </a:r>
            <a:r>
              <a:rPr lang="sl-SI" sz="1800" dirty="0" smtClean="0">
                <a:latin typeface="Arial" panose="020B0604020202020204" pitchFamily="34" charset="0"/>
                <a:cs typeface="Arial" panose="020B0604020202020204" pitchFamily="34" charset="0"/>
              </a:rPr>
              <a:t> a </a:t>
            </a:r>
            <a:r>
              <a:rPr lang="sl-SI" sz="1800" dirty="0" err="1" smtClean="0">
                <a:latin typeface="Arial" panose="020B0604020202020204" pitchFamily="34" charset="0"/>
                <a:cs typeface="Arial" panose="020B0604020202020204" pitchFamily="34" charset="0"/>
              </a:rPr>
              <a:t>bunch</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of</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violets</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green</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tree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shoots</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raspeberries</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and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blueberries</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and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apples</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and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pears</a:t>
            </a:r>
            <a:r>
              <a:rPr lang="sl-SI" sz="1800" dirty="0" smtClean="0">
                <a:latin typeface="Arial" panose="020B0604020202020204" pitchFamily="34" charset="0"/>
                <a:cs typeface="Arial" panose="020B0604020202020204" pitchFamily="34" charset="0"/>
              </a:rPr>
              <a:t>. </a:t>
            </a:r>
            <a:br>
              <a:rPr lang="sl-SI" sz="1800" dirty="0" smtClean="0">
                <a:latin typeface="Arial" panose="020B0604020202020204" pitchFamily="34" charset="0"/>
                <a:cs typeface="Arial" panose="020B0604020202020204" pitchFamily="34" charset="0"/>
              </a:rPr>
            </a:br>
            <a:r>
              <a:rPr lang="sl-SI" sz="1800" dirty="0" err="1" smtClean="0">
                <a:latin typeface="Arial" panose="020B0604020202020204" pitchFamily="34" charset="0"/>
                <a:cs typeface="Arial" panose="020B0604020202020204" pitchFamily="34" charset="0"/>
              </a:rPr>
              <a:t>She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went</a:t>
            </a:r>
            <a:r>
              <a:rPr lang="sl-SI" sz="1800" dirty="0" smtClean="0">
                <a:latin typeface="Arial" panose="020B0604020202020204" pitchFamily="34" charset="0"/>
                <a:cs typeface="Arial" panose="020B0604020202020204" pitchFamily="34" charset="0"/>
              </a:rPr>
              <a:t> on to </a:t>
            </a:r>
            <a:r>
              <a:rPr lang="sl-SI" sz="1800" dirty="0" err="1" smtClean="0">
                <a:latin typeface="Arial" panose="020B0604020202020204" pitchFamily="34" charset="0"/>
                <a:cs typeface="Arial" panose="020B0604020202020204" pitchFamily="34" charset="0"/>
              </a:rPr>
              <a:t>uncle</a:t>
            </a:r>
            <a:r>
              <a:rPr lang="sl-SI" sz="1800" dirty="0" smtClean="0">
                <a:latin typeface="Arial" panose="020B0604020202020204" pitchFamily="34" charset="0"/>
                <a:cs typeface="Arial" panose="020B0604020202020204" pitchFamily="34" charset="0"/>
              </a:rPr>
              <a:t> AUGUST </a:t>
            </a:r>
            <a:r>
              <a:rPr lang="sl-SI" sz="1800" dirty="0" err="1" smtClean="0">
                <a:latin typeface="Arial" panose="020B0604020202020204" pitchFamily="34" charset="0"/>
                <a:cs typeface="Arial" panose="020B0604020202020204" pitchFamily="34" charset="0"/>
              </a:rPr>
              <a:t>who</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gave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her</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lots</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of</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grapes</a:t>
            </a:r>
            <a:r>
              <a:rPr lang="sl-SI" sz="1800" dirty="0" smtClean="0">
                <a:latin typeface="Arial" panose="020B0604020202020204" pitchFamily="34" charset="0"/>
                <a:cs typeface="Arial" panose="020B0604020202020204" pitchFamily="34" charset="0"/>
              </a:rPr>
              <a:t>. </a:t>
            </a:r>
            <a:br>
              <a:rPr lang="sl-SI" sz="1800" dirty="0" smtClean="0">
                <a:latin typeface="Arial" panose="020B0604020202020204" pitchFamily="34" charset="0"/>
                <a:cs typeface="Arial" panose="020B0604020202020204" pitchFamily="34" charset="0"/>
              </a:rPr>
            </a:br>
            <a:endParaRPr lang="sl-SI" sz="1800" dirty="0">
              <a:latin typeface="Arial" panose="020B0604020202020204" pitchFamily="34" charset="0"/>
              <a:cs typeface="Arial" panose="020B0604020202020204" pitchFamily="34" charset="0"/>
            </a:endParaRP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429000"/>
            <a:ext cx="4896544" cy="3227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2348880"/>
            <a:ext cx="4619128" cy="3116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04649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1498178"/>
          </a:xfrm>
        </p:spPr>
        <p:txBody>
          <a:bodyPr>
            <a:normAutofit fontScale="90000"/>
          </a:bodyPr>
          <a:lstStyle/>
          <a:p>
            <a:pPr algn="l"/>
            <a:r>
              <a:rPr lang="sl-SI" sz="2000" dirty="0" err="1" smtClean="0">
                <a:latin typeface="Arial" panose="020B0604020202020204" pitchFamily="34" charset="0"/>
                <a:cs typeface="Arial" panose="020B0604020202020204" pitchFamily="34" charset="0"/>
              </a:rPr>
              <a:t>Then</a:t>
            </a:r>
            <a:r>
              <a:rPr lang="sl-SI" sz="2000" dirty="0" smtClean="0">
                <a:latin typeface="Arial" panose="020B0604020202020204" pitchFamily="34" charset="0"/>
                <a:cs typeface="Arial" panose="020B0604020202020204" pitchFamily="34" charset="0"/>
              </a:rPr>
              <a:t> </a:t>
            </a:r>
            <a:r>
              <a:rPr lang="sl-SI" sz="2000" dirty="0" err="1" smtClean="0">
                <a:latin typeface="Arial" panose="020B0604020202020204" pitchFamily="34" charset="0"/>
                <a:cs typeface="Arial" panose="020B0604020202020204" pitchFamily="34" charset="0"/>
              </a:rPr>
              <a:t>she</a:t>
            </a:r>
            <a:r>
              <a:rPr lang="sl-SI" sz="2000" dirty="0" smtClean="0">
                <a:latin typeface="Arial" panose="020B0604020202020204" pitchFamily="34" charset="0"/>
                <a:cs typeface="Arial" panose="020B0604020202020204" pitchFamily="34" charset="0"/>
              </a:rPr>
              <a:t> </a:t>
            </a:r>
            <a:r>
              <a:rPr lang="sl-SI" sz="2000" dirty="0" err="1" smtClean="0">
                <a:latin typeface="Arial" panose="020B0604020202020204" pitchFamily="34" charset="0"/>
                <a:cs typeface="Arial" panose="020B0604020202020204" pitchFamily="34" charset="0"/>
              </a:rPr>
              <a:t>went</a:t>
            </a:r>
            <a:r>
              <a:rPr lang="sl-SI" sz="2000" dirty="0" smtClean="0">
                <a:latin typeface="Arial" panose="020B0604020202020204" pitchFamily="34" charset="0"/>
                <a:cs typeface="Arial" panose="020B0604020202020204" pitchFamily="34" charset="0"/>
              </a:rPr>
              <a:t> to </a:t>
            </a:r>
            <a:r>
              <a:rPr lang="sl-SI" sz="2000" dirty="0" err="1" smtClean="0">
                <a:latin typeface="Arial" panose="020B0604020202020204" pitchFamily="34" charset="0"/>
                <a:cs typeface="Arial" panose="020B0604020202020204" pitchFamily="34" charset="0"/>
              </a:rPr>
              <a:t>visit</a:t>
            </a:r>
            <a:r>
              <a:rPr lang="sl-SI" sz="2000" dirty="0" smtClean="0">
                <a:latin typeface="Arial" panose="020B0604020202020204" pitchFamily="34" charset="0"/>
                <a:cs typeface="Arial" panose="020B0604020202020204" pitchFamily="34" charset="0"/>
              </a:rPr>
              <a:t> </a:t>
            </a:r>
            <a:r>
              <a:rPr lang="sl-SI" sz="2000" dirty="0" err="1" smtClean="0">
                <a:latin typeface="Arial" panose="020B0604020202020204" pitchFamily="34" charset="0"/>
                <a:cs typeface="Arial" panose="020B0604020202020204" pitchFamily="34" charset="0"/>
              </a:rPr>
              <a:t>uncle</a:t>
            </a:r>
            <a:r>
              <a:rPr lang="sl-SI" sz="2000" dirty="0" smtClean="0">
                <a:latin typeface="Arial" panose="020B0604020202020204" pitchFamily="34" charset="0"/>
                <a:cs typeface="Arial" panose="020B0604020202020204" pitchFamily="34" charset="0"/>
              </a:rPr>
              <a:t> SEPTEMBER. </a:t>
            </a:r>
            <a:r>
              <a:rPr lang="sl-SI" sz="2000" dirty="0" err="1" smtClean="0">
                <a:latin typeface="Arial" panose="020B0604020202020204" pitchFamily="34" charset="0"/>
                <a:cs typeface="Arial" panose="020B0604020202020204" pitchFamily="34" charset="0"/>
              </a:rPr>
              <a:t>He</a:t>
            </a:r>
            <a:r>
              <a:rPr lang="sl-SI" sz="2000" dirty="0" smtClean="0">
                <a:latin typeface="Arial" panose="020B0604020202020204" pitchFamily="34" charset="0"/>
                <a:cs typeface="Arial" panose="020B0604020202020204" pitchFamily="34" charset="0"/>
              </a:rPr>
              <a:t> </a:t>
            </a:r>
            <a:r>
              <a:rPr lang="sl-SI" sz="2000" dirty="0" err="1" smtClean="0">
                <a:latin typeface="Arial" panose="020B0604020202020204" pitchFamily="34" charset="0"/>
                <a:cs typeface="Arial" panose="020B0604020202020204" pitchFamily="34" charset="0"/>
              </a:rPr>
              <a:t>gave</a:t>
            </a:r>
            <a:r>
              <a:rPr lang="sl-SI" sz="2000" dirty="0" smtClean="0">
                <a:latin typeface="Arial" panose="020B0604020202020204" pitchFamily="34" charset="0"/>
                <a:cs typeface="Arial" panose="020B0604020202020204" pitchFamily="34" charset="0"/>
              </a:rPr>
              <a:t> </a:t>
            </a:r>
            <a:r>
              <a:rPr lang="sl-SI" sz="2000" dirty="0" err="1" smtClean="0">
                <a:latin typeface="Arial" panose="020B0604020202020204" pitchFamily="34" charset="0"/>
                <a:cs typeface="Arial" panose="020B0604020202020204" pitchFamily="34" charset="0"/>
              </a:rPr>
              <a:t>her</a:t>
            </a:r>
            <a:r>
              <a:rPr lang="sl-SI" sz="2000" dirty="0" smtClean="0">
                <a:latin typeface="Arial" panose="020B0604020202020204" pitchFamily="34" charset="0"/>
                <a:cs typeface="Arial" panose="020B0604020202020204" pitchFamily="34" charset="0"/>
              </a:rPr>
              <a:t> </a:t>
            </a:r>
            <a:r>
              <a:rPr lang="sl-SI" sz="2000" dirty="0" err="1" smtClean="0">
                <a:latin typeface="Arial" panose="020B0604020202020204" pitchFamily="34" charset="0"/>
                <a:cs typeface="Arial" panose="020B0604020202020204" pitchFamily="34" charset="0"/>
              </a:rPr>
              <a:t>lots</a:t>
            </a:r>
            <a:r>
              <a:rPr lang="sl-SI" sz="2000" dirty="0" smtClean="0">
                <a:latin typeface="Arial" panose="020B0604020202020204" pitchFamily="34" charset="0"/>
                <a:cs typeface="Arial" panose="020B0604020202020204" pitchFamily="34" charset="0"/>
              </a:rPr>
              <a:t> </a:t>
            </a:r>
            <a:r>
              <a:rPr lang="sl-SI" sz="2000" dirty="0" err="1" smtClean="0">
                <a:latin typeface="Arial" panose="020B0604020202020204" pitchFamily="34" charset="0"/>
                <a:cs typeface="Arial" panose="020B0604020202020204" pitchFamily="34" charset="0"/>
              </a:rPr>
              <a:t>of</a:t>
            </a:r>
            <a:r>
              <a:rPr lang="sl-SI" sz="2000" dirty="0" smtClean="0">
                <a:latin typeface="Arial" panose="020B0604020202020204" pitchFamily="34" charset="0"/>
                <a:cs typeface="Arial" panose="020B0604020202020204" pitchFamily="34" charset="0"/>
              </a:rPr>
              <a:t> </a:t>
            </a:r>
            <a:r>
              <a:rPr lang="sl-SI" sz="2000" dirty="0" err="1" smtClean="0">
                <a:latin typeface="Arial" panose="020B0604020202020204" pitchFamily="34" charset="0"/>
                <a:cs typeface="Arial" panose="020B0604020202020204" pitchFamily="34" charset="0"/>
              </a:rPr>
              <a:t>pears</a:t>
            </a:r>
            <a:r>
              <a:rPr lang="sl-SI" sz="2000" dirty="0" smtClean="0">
                <a:latin typeface="Arial" panose="020B0604020202020204" pitchFamily="34" charset="0"/>
                <a:cs typeface="Arial" panose="020B0604020202020204" pitchFamily="34" charset="0"/>
              </a:rPr>
              <a:t> </a:t>
            </a:r>
            <a:r>
              <a:rPr lang="sl-SI" sz="2000" dirty="0" err="1" smtClean="0">
                <a:latin typeface="Arial" panose="020B0604020202020204" pitchFamily="34" charset="0"/>
                <a:cs typeface="Arial" panose="020B0604020202020204" pitchFamily="34" charset="0"/>
              </a:rPr>
              <a:t>and</a:t>
            </a:r>
            <a:r>
              <a:rPr lang="sl-SI" sz="2000" dirty="0" smtClean="0">
                <a:latin typeface="Arial" panose="020B0604020202020204" pitchFamily="34" charset="0"/>
                <a:cs typeface="Arial" panose="020B0604020202020204" pitchFamily="34" charset="0"/>
              </a:rPr>
              <a:t> </a:t>
            </a:r>
            <a:r>
              <a:rPr lang="sl-SI" sz="2000" dirty="0" err="1" smtClean="0">
                <a:latin typeface="Arial" panose="020B0604020202020204" pitchFamily="34" charset="0"/>
                <a:cs typeface="Arial" panose="020B0604020202020204" pitchFamily="34" charset="0"/>
              </a:rPr>
              <a:t>chesnuts</a:t>
            </a:r>
            <a:r>
              <a:rPr lang="sl-SI" sz="2000" dirty="0" smtClean="0">
                <a:latin typeface="Arial" panose="020B0604020202020204" pitchFamily="34" charset="0"/>
                <a:cs typeface="Arial" panose="020B0604020202020204" pitchFamily="34" charset="0"/>
              </a:rPr>
              <a:t>.</a:t>
            </a:r>
            <a:br>
              <a:rPr lang="sl-SI" sz="2000" dirty="0" smtClean="0">
                <a:latin typeface="Arial" panose="020B0604020202020204" pitchFamily="34" charset="0"/>
                <a:cs typeface="Arial" panose="020B0604020202020204" pitchFamily="34" charset="0"/>
              </a:rPr>
            </a:br>
            <a:r>
              <a:rPr lang="sl-SI" sz="2000" dirty="0" err="1" smtClean="0">
                <a:latin typeface="Arial" panose="020B0604020202020204" pitchFamily="34" charset="0"/>
                <a:cs typeface="Arial" panose="020B0604020202020204" pitchFamily="34" charset="0"/>
              </a:rPr>
              <a:t>Then</a:t>
            </a:r>
            <a:r>
              <a:rPr lang="sl-SI" sz="2000" dirty="0" smtClean="0">
                <a:latin typeface="Arial" panose="020B0604020202020204" pitchFamily="34" charset="0"/>
                <a:cs typeface="Arial" panose="020B0604020202020204" pitchFamily="34" charset="0"/>
              </a:rPr>
              <a:t> </a:t>
            </a:r>
            <a:r>
              <a:rPr lang="sl-SI" sz="2000" dirty="0" err="1" smtClean="0">
                <a:latin typeface="Arial" panose="020B0604020202020204" pitchFamily="34" charset="0"/>
                <a:cs typeface="Arial" panose="020B0604020202020204" pitchFamily="34" charset="0"/>
              </a:rPr>
              <a:t>she</a:t>
            </a:r>
            <a:r>
              <a:rPr lang="sl-SI" sz="2000" dirty="0" smtClean="0">
                <a:latin typeface="Arial" panose="020B0604020202020204" pitchFamily="34" charset="0"/>
                <a:cs typeface="Arial" panose="020B0604020202020204" pitchFamily="34" charset="0"/>
              </a:rPr>
              <a:t> </a:t>
            </a:r>
            <a:r>
              <a:rPr lang="sl-SI" sz="2000" dirty="0" err="1" smtClean="0">
                <a:latin typeface="Arial" panose="020B0604020202020204" pitchFamily="34" charset="0"/>
                <a:cs typeface="Arial" panose="020B0604020202020204" pitchFamily="34" charset="0"/>
              </a:rPr>
              <a:t>went</a:t>
            </a:r>
            <a:r>
              <a:rPr lang="sl-SI" sz="2000" dirty="0" smtClean="0">
                <a:latin typeface="Arial" panose="020B0604020202020204" pitchFamily="34" charset="0"/>
                <a:cs typeface="Arial" panose="020B0604020202020204" pitchFamily="34" charset="0"/>
              </a:rPr>
              <a:t> to </a:t>
            </a:r>
            <a:r>
              <a:rPr lang="sl-SI" sz="2000" dirty="0" err="1" smtClean="0">
                <a:latin typeface="Arial" panose="020B0604020202020204" pitchFamily="34" charset="0"/>
                <a:cs typeface="Arial" panose="020B0604020202020204" pitchFamily="34" charset="0"/>
              </a:rPr>
              <a:t>uncle</a:t>
            </a:r>
            <a:r>
              <a:rPr lang="sl-SI" sz="2000" dirty="0" smtClean="0">
                <a:latin typeface="Arial" panose="020B0604020202020204" pitchFamily="34" charset="0"/>
                <a:cs typeface="Arial" panose="020B0604020202020204" pitchFamily="34" charset="0"/>
              </a:rPr>
              <a:t> OCTOBER. „</a:t>
            </a:r>
            <a:r>
              <a:rPr lang="sl-SI" sz="2000" dirty="0" err="1" smtClean="0">
                <a:latin typeface="Arial" panose="020B0604020202020204" pitchFamily="34" charset="0"/>
                <a:cs typeface="Arial" panose="020B0604020202020204" pitchFamily="34" charset="0"/>
              </a:rPr>
              <a:t>Here</a:t>
            </a:r>
            <a:r>
              <a:rPr lang="sl-SI" sz="2000" dirty="0" smtClean="0">
                <a:latin typeface="Arial" panose="020B0604020202020204" pitchFamily="34" charset="0"/>
                <a:cs typeface="Arial" panose="020B0604020202020204" pitchFamily="34" charset="0"/>
              </a:rPr>
              <a:t> </a:t>
            </a:r>
            <a:r>
              <a:rPr lang="sl-SI" sz="2000" dirty="0" err="1" smtClean="0">
                <a:latin typeface="Arial" panose="020B0604020202020204" pitchFamily="34" charset="0"/>
                <a:cs typeface="Arial" panose="020B0604020202020204" pitchFamily="34" charset="0"/>
              </a:rPr>
              <a:t>you</a:t>
            </a:r>
            <a:r>
              <a:rPr lang="sl-SI" sz="2000" dirty="0" smtClean="0">
                <a:latin typeface="Arial" panose="020B0604020202020204" pitchFamily="34" charset="0"/>
                <a:cs typeface="Arial" panose="020B0604020202020204" pitchFamily="34" charset="0"/>
              </a:rPr>
              <a:t> are,“ </a:t>
            </a:r>
            <a:r>
              <a:rPr lang="sl-SI" sz="2000" dirty="0" err="1" smtClean="0">
                <a:latin typeface="Arial" panose="020B0604020202020204" pitchFamily="34" charset="0"/>
                <a:cs typeface="Arial" panose="020B0604020202020204" pitchFamily="34" charset="0"/>
              </a:rPr>
              <a:t>he</a:t>
            </a:r>
            <a:r>
              <a:rPr lang="sl-SI" sz="2000" dirty="0" smtClean="0">
                <a:latin typeface="Arial" panose="020B0604020202020204" pitchFamily="34" charset="0"/>
                <a:cs typeface="Arial" panose="020B0604020202020204" pitchFamily="34" charset="0"/>
              </a:rPr>
              <a:t> </a:t>
            </a:r>
            <a:r>
              <a:rPr lang="sl-SI" sz="2000" dirty="0" err="1" smtClean="0">
                <a:latin typeface="Arial" panose="020B0604020202020204" pitchFamily="34" charset="0"/>
                <a:cs typeface="Arial" panose="020B0604020202020204" pitchFamily="34" charset="0"/>
              </a:rPr>
              <a:t>said</a:t>
            </a:r>
            <a:r>
              <a:rPr lang="sl-SI" sz="2000" dirty="0" smtClean="0">
                <a:latin typeface="Arial" panose="020B0604020202020204" pitchFamily="34" charset="0"/>
                <a:cs typeface="Arial" panose="020B0604020202020204" pitchFamily="34" charset="0"/>
              </a:rPr>
              <a:t> </a:t>
            </a:r>
            <a:r>
              <a:rPr lang="sl-SI" sz="2000" dirty="0" err="1" smtClean="0">
                <a:latin typeface="Arial" panose="020B0604020202020204" pitchFamily="34" charset="0"/>
                <a:cs typeface="Arial" panose="020B0604020202020204" pitchFamily="34" charset="0"/>
              </a:rPr>
              <a:t>and</a:t>
            </a:r>
            <a:r>
              <a:rPr lang="sl-SI" sz="2000" dirty="0" smtClean="0">
                <a:latin typeface="Arial" panose="020B0604020202020204" pitchFamily="34" charset="0"/>
                <a:cs typeface="Arial" panose="020B0604020202020204" pitchFamily="34" charset="0"/>
              </a:rPr>
              <a:t> </a:t>
            </a:r>
            <a:r>
              <a:rPr lang="sl-SI" sz="2000" dirty="0" err="1" smtClean="0">
                <a:latin typeface="Arial" panose="020B0604020202020204" pitchFamily="34" charset="0"/>
                <a:cs typeface="Arial" panose="020B0604020202020204" pitchFamily="34" charset="0"/>
              </a:rPr>
              <a:t>gave</a:t>
            </a:r>
            <a:r>
              <a:rPr lang="sl-SI" sz="2000" dirty="0" smtClean="0">
                <a:latin typeface="Arial" panose="020B0604020202020204" pitchFamily="34" charset="0"/>
                <a:cs typeface="Arial" panose="020B0604020202020204" pitchFamily="34" charset="0"/>
              </a:rPr>
              <a:t> </a:t>
            </a:r>
            <a:r>
              <a:rPr lang="sl-SI" sz="2000" dirty="0" err="1" smtClean="0">
                <a:latin typeface="Arial" panose="020B0604020202020204" pitchFamily="34" charset="0"/>
                <a:cs typeface="Arial" panose="020B0604020202020204" pitchFamily="34" charset="0"/>
              </a:rPr>
              <a:t>her</a:t>
            </a:r>
            <a:r>
              <a:rPr lang="sl-SI" sz="2000" dirty="0" smtClean="0">
                <a:latin typeface="Arial" panose="020B0604020202020204" pitchFamily="34" charset="0"/>
                <a:cs typeface="Arial" panose="020B0604020202020204" pitchFamily="34" charset="0"/>
              </a:rPr>
              <a:t> a lot </a:t>
            </a:r>
            <a:r>
              <a:rPr lang="sl-SI" sz="2000" dirty="0" err="1" smtClean="0">
                <a:latin typeface="Arial" panose="020B0604020202020204" pitchFamily="34" charset="0"/>
                <a:cs typeface="Arial" panose="020B0604020202020204" pitchFamily="34" charset="0"/>
              </a:rPr>
              <a:t>of</a:t>
            </a:r>
            <a:r>
              <a:rPr lang="sl-SI" sz="2000" dirty="0" smtClean="0">
                <a:latin typeface="Arial" panose="020B0604020202020204" pitchFamily="34" charset="0"/>
                <a:cs typeface="Arial" panose="020B0604020202020204" pitchFamily="34" charset="0"/>
              </a:rPr>
              <a:t> </a:t>
            </a:r>
            <a:r>
              <a:rPr lang="sl-SI" sz="2000" dirty="0" err="1" smtClean="0">
                <a:latin typeface="Arial" panose="020B0604020202020204" pitchFamily="34" charset="0"/>
                <a:cs typeface="Arial" panose="020B0604020202020204" pitchFamily="34" charset="0"/>
              </a:rPr>
              <a:t>maize</a:t>
            </a:r>
            <a:r>
              <a:rPr lang="sl-SI" sz="2000" dirty="0" smtClean="0">
                <a:latin typeface="Arial" panose="020B0604020202020204" pitchFamily="34" charset="0"/>
                <a:cs typeface="Arial" panose="020B0604020202020204" pitchFamily="34" charset="0"/>
              </a:rPr>
              <a:t> </a:t>
            </a:r>
            <a:r>
              <a:rPr lang="sl-SI" sz="2000" dirty="0" err="1" smtClean="0">
                <a:latin typeface="Arial" panose="020B0604020202020204" pitchFamily="34" charset="0"/>
                <a:cs typeface="Arial" panose="020B0604020202020204" pitchFamily="34" charset="0"/>
              </a:rPr>
              <a:t>and</a:t>
            </a:r>
            <a:r>
              <a:rPr lang="sl-SI" sz="2000" dirty="0" smtClean="0">
                <a:latin typeface="Arial" panose="020B0604020202020204" pitchFamily="34" charset="0"/>
                <a:cs typeface="Arial" panose="020B0604020202020204" pitchFamily="34" charset="0"/>
              </a:rPr>
              <a:t> </a:t>
            </a:r>
            <a:r>
              <a:rPr lang="sl-SI" sz="2000" dirty="0" err="1" smtClean="0">
                <a:latin typeface="Arial" panose="020B0604020202020204" pitchFamily="34" charset="0"/>
                <a:cs typeface="Arial" panose="020B0604020202020204" pitchFamily="34" charset="0"/>
              </a:rPr>
              <a:t>beans</a:t>
            </a:r>
            <a:r>
              <a:rPr lang="sl-SI" sz="2000" dirty="0" smtClean="0">
                <a:latin typeface="Arial" panose="020B0604020202020204" pitchFamily="34" charset="0"/>
                <a:cs typeface="Arial" panose="020B0604020202020204" pitchFamily="34" charset="0"/>
              </a:rPr>
              <a:t>.</a:t>
            </a:r>
            <a:r>
              <a:rPr lang="sl-SI" sz="1800" dirty="0" smtClean="0">
                <a:latin typeface="Arial" panose="020B0604020202020204" pitchFamily="34" charset="0"/>
                <a:cs typeface="Arial" panose="020B0604020202020204" pitchFamily="34" charset="0"/>
              </a:rPr>
              <a:t/>
            </a:r>
            <a:br>
              <a:rPr lang="sl-SI" sz="1800" dirty="0" smtClean="0">
                <a:latin typeface="Arial" panose="020B0604020202020204" pitchFamily="34" charset="0"/>
                <a:cs typeface="Arial" panose="020B0604020202020204" pitchFamily="34" charset="0"/>
              </a:rPr>
            </a:br>
            <a:r>
              <a:rPr lang="sl-SI" sz="1600" dirty="0" smtClean="0">
                <a:latin typeface="Arial" panose="020B0604020202020204" pitchFamily="34" charset="0"/>
                <a:cs typeface="Arial" panose="020B0604020202020204" pitchFamily="34" charset="0"/>
              </a:rPr>
              <a:t/>
            </a:r>
            <a:br>
              <a:rPr lang="sl-SI" sz="1600" dirty="0" smtClean="0">
                <a:latin typeface="Arial" panose="020B0604020202020204" pitchFamily="34" charset="0"/>
                <a:cs typeface="Arial" panose="020B0604020202020204" pitchFamily="34" charset="0"/>
              </a:rPr>
            </a:br>
            <a:endParaRPr lang="sl-SI" sz="1600" dirty="0">
              <a:latin typeface="Arial" panose="020B0604020202020204" pitchFamily="34" charset="0"/>
              <a:cs typeface="Arial" panose="020B0604020202020204" pitchFamily="34" charset="0"/>
            </a:endParaRP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3429000"/>
            <a:ext cx="4232163" cy="3129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2432" y="2276872"/>
            <a:ext cx="4591146"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52008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1570186"/>
          </a:xfrm>
        </p:spPr>
        <p:txBody>
          <a:bodyPr>
            <a:noAutofit/>
          </a:bodyPr>
          <a:lstStyle/>
          <a:p>
            <a:pPr algn="l"/>
            <a:r>
              <a:rPr lang="sl-SI" sz="1800" dirty="0" err="1" smtClean="0">
                <a:latin typeface="Arial" panose="020B0604020202020204" pitchFamily="34" charset="0"/>
                <a:cs typeface="Arial" panose="020B0604020202020204" pitchFamily="34" charset="0"/>
              </a:rPr>
              <a:t>Then</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she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visited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unlce</a:t>
            </a:r>
            <a:r>
              <a:rPr lang="sl-SI" sz="1800" dirty="0" smtClean="0">
                <a:latin typeface="Arial" panose="020B0604020202020204" pitchFamily="34" charset="0"/>
                <a:cs typeface="Arial" panose="020B0604020202020204" pitchFamily="34" charset="0"/>
              </a:rPr>
              <a:t> NOVEMBER. </a:t>
            </a:r>
            <a:r>
              <a:rPr lang="sl-SI" sz="1800" dirty="0" err="1" smtClean="0">
                <a:latin typeface="Arial" panose="020B0604020202020204" pitchFamily="34" charset="0"/>
                <a:cs typeface="Arial" panose="020B0604020202020204" pitchFamily="34" charset="0"/>
              </a:rPr>
              <a:t>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told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her</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that</a:t>
            </a:r>
            <a:r>
              <a:rPr lang="sl-SI" sz="1800" dirty="0" smtClean="0">
                <a:latin typeface="Arial" panose="020B0604020202020204" pitchFamily="34" charset="0"/>
                <a:cs typeface="Arial" panose="020B0604020202020204" pitchFamily="34" charset="0"/>
              </a:rPr>
              <a:t> at </a:t>
            </a:r>
            <a:r>
              <a:rPr lang="sl-SI" sz="1800" dirty="0" err="1" smtClean="0">
                <a:latin typeface="Arial" panose="020B0604020202020204" pitchFamily="34" charset="0"/>
                <a:cs typeface="Arial" panose="020B0604020202020204" pitchFamily="34" charset="0"/>
              </a:rPr>
              <a:t>the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end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of</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autumn</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only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had</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beautiful</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leaves</a:t>
            </a:r>
            <a:r>
              <a:rPr lang="sl-SI" sz="1800" dirty="0" smtClean="0">
                <a:latin typeface="Arial" panose="020B0604020202020204" pitchFamily="34" charset="0"/>
                <a:cs typeface="Arial" panose="020B0604020202020204" pitchFamily="34" charset="0"/>
              </a:rPr>
              <a:t> on </a:t>
            </a:r>
            <a:r>
              <a:rPr lang="sl-SI" sz="1800" dirty="0" err="1" smtClean="0">
                <a:latin typeface="Arial" panose="020B0604020202020204" pitchFamily="34" charset="0"/>
                <a:cs typeface="Arial" panose="020B0604020202020204" pitchFamily="34" charset="0"/>
              </a:rPr>
              <a:t>the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ground</a:t>
            </a:r>
            <a:r>
              <a:rPr lang="sl-SI" sz="1800" dirty="0" smtClean="0">
                <a:latin typeface="Arial" panose="020B0604020202020204" pitchFamily="34" charset="0"/>
                <a:cs typeface="Arial" panose="020B0604020202020204" pitchFamily="34" charset="0"/>
              </a:rPr>
              <a:t>. </a:t>
            </a:r>
            <a:br>
              <a:rPr lang="sl-SI" sz="1800" dirty="0" smtClean="0">
                <a:latin typeface="Arial" panose="020B0604020202020204" pitchFamily="34" charset="0"/>
                <a:cs typeface="Arial" panose="020B0604020202020204" pitchFamily="34" charset="0"/>
              </a:rPr>
            </a:br>
            <a:r>
              <a:rPr lang="sl-SI" sz="1800" dirty="0" smtClean="0">
                <a:latin typeface="Arial" panose="020B0604020202020204" pitchFamily="34" charset="0"/>
                <a:cs typeface="Arial" panose="020B0604020202020204" pitchFamily="34" charset="0"/>
              </a:rPr>
              <a:t>So </a:t>
            </a:r>
            <a:r>
              <a:rPr lang="sl-SI" sz="1800" dirty="0" err="1" smtClean="0">
                <a:latin typeface="Arial" panose="020B0604020202020204" pitchFamily="34" charset="0"/>
                <a:cs typeface="Arial" panose="020B0604020202020204" pitchFamily="34" charset="0"/>
              </a:rPr>
              <a:t>the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mother</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went</a:t>
            </a:r>
            <a:r>
              <a:rPr lang="sl-SI" sz="1800" dirty="0" smtClean="0">
                <a:latin typeface="Arial" panose="020B0604020202020204" pitchFamily="34" charset="0"/>
                <a:cs typeface="Arial" panose="020B0604020202020204" pitchFamily="34" charset="0"/>
              </a:rPr>
              <a:t> on to </a:t>
            </a:r>
            <a:r>
              <a:rPr lang="sl-SI" sz="1800" dirty="0" err="1" smtClean="0">
                <a:latin typeface="Arial" panose="020B0604020202020204" pitchFamily="34" charset="0"/>
                <a:cs typeface="Arial" panose="020B0604020202020204" pitchFamily="34" charset="0"/>
              </a:rPr>
              <a:t>say</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hello</a:t>
            </a:r>
            <a:r>
              <a:rPr lang="sl-SI" sz="1800" dirty="0" smtClean="0">
                <a:latin typeface="Arial" panose="020B0604020202020204" pitchFamily="34" charset="0"/>
                <a:cs typeface="Arial" panose="020B0604020202020204" pitchFamily="34" charset="0"/>
              </a:rPr>
              <a:t> to </a:t>
            </a:r>
            <a:r>
              <a:rPr lang="sl-SI" sz="1800" dirty="0" err="1" smtClean="0">
                <a:latin typeface="Arial" panose="020B0604020202020204" pitchFamily="34" charset="0"/>
                <a:cs typeface="Arial" panose="020B0604020202020204" pitchFamily="34" charset="0"/>
              </a:rPr>
              <a:t>uncle</a:t>
            </a:r>
            <a:r>
              <a:rPr lang="sl-SI" sz="1800" dirty="0" smtClean="0">
                <a:latin typeface="Arial" panose="020B0604020202020204" pitchFamily="34" charset="0"/>
                <a:cs typeface="Arial" panose="020B0604020202020204" pitchFamily="34" charset="0"/>
              </a:rPr>
              <a:t> DECEMBER. </a:t>
            </a:r>
            <a:br>
              <a:rPr lang="sl-SI" sz="1800" dirty="0" smtClean="0">
                <a:latin typeface="Arial" panose="020B0604020202020204" pitchFamily="34" charset="0"/>
                <a:cs typeface="Arial" panose="020B0604020202020204" pitchFamily="34" charset="0"/>
              </a:rPr>
            </a:br>
            <a:r>
              <a:rPr lang="sl-SI" sz="1800" dirty="0" err="1" smtClean="0">
                <a:latin typeface="Arial" panose="020B0604020202020204" pitchFamily="34" charset="0"/>
                <a:cs typeface="Arial" panose="020B0604020202020204" pitchFamily="34" charset="0"/>
              </a:rPr>
              <a:t>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promised</a:t>
            </a:r>
            <a:r>
              <a:rPr lang="sl-SI" sz="1800" dirty="0" smtClean="0">
                <a:latin typeface="Arial" panose="020B0604020202020204" pitchFamily="34" charset="0"/>
                <a:cs typeface="Arial" panose="020B0604020202020204" pitchFamily="34" charset="0"/>
              </a:rPr>
              <a:t> to </a:t>
            </a:r>
            <a:r>
              <a:rPr lang="sl-SI" sz="1800" dirty="0" err="1" smtClean="0">
                <a:latin typeface="Arial" panose="020B0604020202020204" pitchFamily="34" charset="0"/>
                <a:cs typeface="Arial" panose="020B0604020202020204" pitchFamily="34" charset="0"/>
              </a:rPr>
              <a:t>bring</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her</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children</a:t>
            </a:r>
            <a:r>
              <a:rPr lang="sl-SI" sz="1800" dirty="0" smtClean="0">
                <a:latin typeface="Arial" panose="020B0604020202020204" pitchFamily="34" charset="0"/>
                <a:cs typeface="Arial" panose="020B0604020202020204" pitchFamily="34" charset="0"/>
              </a:rPr>
              <a:t> some </a:t>
            </a:r>
            <a:r>
              <a:rPr lang="sl-SI" sz="1800" dirty="0" err="1" smtClean="0">
                <a:latin typeface="Arial" panose="020B0604020202020204" pitchFamily="34" charset="0"/>
                <a:cs typeface="Arial" panose="020B0604020202020204" pitchFamily="34" charset="0"/>
              </a:rPr>
              <a:t>candies</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for</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the</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forthcoming</a:t>
            </a:r>
            <a:r>
              <a:rPr lang="sl-SI" sz="1800" dirty="0" smtClean="0">
                <a:latin typeface="Arial" panose="020B0604020202020204" pitchFamily="34" charset="0"/>
                <a:cs typeface="Arial" panose="020B0604020202020204" pitchFamily="34" charset="0"/>
              </a:rPr>
              <a:t> </a:t>
            </a:r>
            <a:r>
              <a:rPr lang="sl-SI" sz="1800" dirty="0" err="1" smtClean="0">
                <a:latin typeface="Arial" panose="020B0604020202020204" pitchFamily="34" charset="0"/>
                <a:cs typeface="Arial" panose="020B0604020202020204" pitchFamily="34" charset="0"/>
              </a:rPr>
              <a:t>Christmas</a:t>
            </a:r>
            <a:r>
              <a:rPr lang="sl-SI" sz="1800" dirty="0" smtClean="0">
                <a:latin typeface="Arial" panose="020B0604020202020204" pitchFamily="34" charset="0"/>
                <a:cs typeface="Arial" panose="020B0604020202020204" pitchFamily="34" charset="0"/>
              </a:rPr>
              <a:t>.</a:t>
            </a:r>
            <a:endParaRPr lang="sl-SI" sz="1800"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3501008"/>
            <a:ext cx="4404241" cy="3129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4845" y="1988840"/>
            <a:ext cx="4629646"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35042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ova tema">
  <a:themeElements>
    <a:clrScheme name="Izvor">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83</TotalTime>
  <Words>283</Words>
  <Application>Microsoft Office PowerPoint</Application>
  <PresentationFormat>Diaprojekcija na zaslonu (4:3)</PresentationFormat>
  <Paragraphs>12</Paragraphs>
  <Slides>12</Slides>
  <Notes>0</Notes>
  <HiddenSlides>0</HiddenSlides>
  <MMClips>0</MMClips>
  <ScaleCrop>false</ScaleCrop>
  <HeadingPairs>
    <vt:vector size="6" baseType="variant">
      <vt:variant>
        <vt:lpstr>Uporabljene pisave</vt:lpstr>
      </vt:variant>
      <vt:variant>
        <vt:i4>2</vt:i4>
      </vt:variant>
      <vt:variant>
        <vt:lpstr>Tema</vt:lpstr>
      </vt:variant>
      <vt:variant>
        <vt:i4>1</vt:i4>
      </vt:variant>
      <vt:variant>
        <vt:lpstr>Naslovi diapozitivov</vt:lpstr>
      </vt:variant>
      <vt:variant>
        <vt:i4>12</vt:i4>
      </vt:variant>
    </vt:vector>
  </HeadingPairs>
  <TitlesOfParts>
    <vt:vector size="15" baseType="lpstr">
      <vt:lpstr>Arial</vt:lpstr>
      <vt:lpstr>Calibri</vt:lpstr>
      <vt:lpstr>Officeova tema</vt:lpstr>
      <vt:lpstr>THE TWELVE UNCLES</vt:lpstr>
      <vt:lpstr>Once upon a time there was a woman, who had twelve children. Their father died and they were very poor. They had no nice clothes and were often very hungry.  Every day the children cried: „Mummy, Mummy, please, buy something for us.“  Their mother didn‘t know what to do. Then she remembered: „ I‘ve got twelve uncles. I‘lll go and visit them. Maybe they can help us.“ One snowy day in winter she put on her sandals and set off into the cold.</vt:lpstr>
      <vt:lpstr>She came to the first uncle – JANUARY. He had a red face, a long beard and white hair. „Good morning, unlce January,“ she greeted him. „Good morning. What are you doing here?“ he asked. „I live all alone with my twelve children. They‘ve only got old clothes and are often very hungry. Please, help us.“ I‘m sorry,“ said unlce January. „It‘s winter. All I have got is snow. I can‘t give you anything. Go and visit my brothers.“ </vt:lpstr>
      <vt:lpstr>She walked and walked and came to the nex uncle – FEBRUARY. He was short but very smart and funny. „Hello, uncle February,“ she said. „Hello. Where are you going, my dear?“ „I live all alone with my twelve children. They‘ve only got old clothes and are often very hungry. Please, help us.“ „I‘m sorry. All I‘ve got is rain and wind. I can‘t give you anything. Go and visit my brothers.“</vt:lpstr>
      <vt:lpstr>The mother was very sad. She was cold and wet and she walked and walked and came to uncle MARCH. „Good afternoon, uncle March,“ she said. „Good afternoon. What are you doing here?“ he asked. „I live all alone with my twelve children. They‘ve only got old clothes and are often very hungry. Please, help us.“  „Oh, dear. It‘s spring but it‘s still cold and windy. Wait here, I‘ll have a look.“ The mother sat down and waited sadly. But soon uncle march came back with sweet-smelling violets.  The mother was happy. She thanked him and went on to visit uncle APRIL. She explained him situation and showed him the violets. „Wait here,“ said uncle April, „I will give you something.“ He came back with some bursting tree shoots.  </vt:lpstr>
      <vt:lpstr>Then she came to uncle MAY. „Please, give me something for my children,“ she asked. Uncle May gave her a bunch of beautiful red flowers.  The mother said: „Thank you very much,“ and went on to see uncle JUNE. It was a hot summer day, so uncle June picked some raspberries and blueberries for the mother and her children. She thanked him and went on happily. </vt:lpstr>
      <vt:lpstr>Then she visited uncle JULY and told him about her family. Uncle July gave her some appples and pears and bags to put all the food in. The mother was happy. She was carrying a bunch of violets, green tree shoots, raspeberries and blueberries and apples and pears.  She went on to uncle AUGUST who gave her lots of grapes.  </vt:lpstr>
      <vt:lpstr>Then she went to visit uncle SEPTEMBER. He gave her lots of pears and chesnuts. Then she went to uncle OCTOBER. „Here you are,“ he said and gave her a lot of maize and beans.  </vt:lpstr>
      <vt:lpstr>Then she visited unlce NOVEMBER. He told her that at the end of autumn he only had beautiful leaves on the ground.  So the mother went on to say hello to uncle DECEMBER.  He promised to bring her children some candies for the forthcoming Christmas.</vt:lpstr>
      <vt:lpstr>The mother thanked him and went home happily.</vt:lpstr>
      <vt:lpstr>„Good evening, children. Look what I‘ve got for you. Be happy.“ she smiled.  „Mummy, Mummy,“ the children ran towards her, hugging and kissing her happily. </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Brigita</dc:creator>
  <cp:lastModifiedBy>Windows User</cp:lastModifiedBy>
  <cp:revision>9</cp:revision>
  <dcterms:created xsi:type="dcterms:W3CDTF">2016-01-10T14:48:15Z</dcterms:created>
  <dcterms:modified xsi:type="dcterms:W3CDTF">2020-03-29T15:50:39Z</dcterms:modified>
</cp:coreProperties>
</file>