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78" autoAdjust="0"/>
    <p:restoredTop sz="94660"/>
  </p:normalViewPr>
  <p:slideViewPr>
    <p:cSldViewPr snapToGrid="0">
      <p:cViewPr varScale="1">
        <p:scale>
          <a:sx n="78" d="100"/>
          <a:sy n="78" d="100"/>
        </p:scale>
        <p:origin x="25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98313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01783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64864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1901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59694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88548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27394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28398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71424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29023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26269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46492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22051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59581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30208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30197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55E31FB6-77FB-4BA9-934B-D4AA9182B0AF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28340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55E31FB6-77FB-4BA9-934B-D4AA9182B0AF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779701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5BFD6522-A28D-4676-8DD3-5DC7831D1A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2022" y="6079963"/>
            <a:ext cx="4645250" cy="395265"/>
          </a:xfrm>
        </p:spPr>
        <p:txBody>
          <a:bodyPr anchor="t">
            <a:normAutofit lnSpcReduction="10000"/>
          </a:bodyPr>
          <a:lstStyle/>
          <a:p>
            <a:pPr algn="l"/>
            <a:endParaRPr lang="sl-SI" sz="20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958D952-F6A0-4C60-AC4C-91EAA0002B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14905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Naslov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41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5458"/>
    </mc:Choice>
    <mc:Fallback>
      <p:transition spd="slow" advTm="5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62D6697-11F0-4E3E-98EC-DE2107C8A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06F0BC5-45D1-4D96-9093-B00A8D79E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50DBE9E-5D83-4C6E-85FA-86AE38F32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980" y="0"/>
            <a:ext cx="10014431" cy="6844668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57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791"/>
    </mc:Choice>
    <mc:Fallback>
      <p:transition spd="slow" advTm="93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C205EC0-0A22-45E2-9D55-FD2A8C569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BED8FF5-B2F1-4739-BA7E-A3464B5EC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0B5815E-3F36-4323-9CC9-21BD7796A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365" y="0"/>
            <a:ext cx="10065046" cy="6871821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33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85"/>
    </mc:Choice>
    <mc:Fallback>
      <p:transition spd="slow" advTm="15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574E0F9-DDFF-44E1-AB05-026C620D9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FF4AD8A-648F-449D-9AFE-E9FF83FB3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FAFC727-9CA8-4469-AC8C-E434330AC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515" y="0"/>
            <a:ext cx="10180896" cy="6868883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51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934"/>
    </mc:Choice>
    <mc:Fallback>
      <p:transition spd="slow" advTm="73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029AA72-551C-4683-8237-F8AAC061E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791B626-D80E-4C12-888F-F9A0430C6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4634AA8-6A49-465B-AEEE-2C19243DD2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082" y="-21770"/>
            <a:ext cx="10242659" cy="6901540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28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85"/>
    </mc:Choice>
    <mc:Fallback>
      <p:transition spd="slow" advTm="13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E1E771B-EC36-4814-8311-13207E5C3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506AD62-FF94-425E-AD70-A3400C5050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E31CF67-6089-4DE2-8A35-879A94E8A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857" y="0"/>
            <a:ext cx="10220286" cy="6882002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81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93"/>
    </mc:Choice>
    <mc:Fallback>
      <p:transition spd="slow" advTm="28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200000"/>
              </a:lnSpc>
            </a:pPr>
            <a:r>
              <a:rPr lang="sl-SI" dirty="0" smtClean="0"/>
              <a:t>POMISLI, KAJ LAHKO TI NAREDIŠ, SPREMENIŠ, DA BOŠ PRISPEVAL/A K VAROVANJU OKOLJA?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26261" y="2661656"/>
            <a:ext cx="4621426" cy="4196343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94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93"/>
    </mc:Choice>
    <mc:Fallback>
      <p:transition spd="slow" advTm="10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EFE130A-ED38-4D54-92F2-37FA5F929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2888D5B3-363F-4EFF-B81D-CF123101C5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27998" y="-2902"/>
            <a:ext cx="10132828" cy="6860902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06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63"/>
    </mc:Choice>
    <mc:Fallback>
      <p:transition spd="slow" advTm="18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BAEB0F33-C86D-46CF-A7A5-C86CECFE8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215" y="-22212"/>
            <a:ext cx="9905998" cy="6880212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E741D3C9-CF7A-47B4-BFC6-6291ECCE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E238469-7547-43CC-BCDF-2954C8CCE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055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07"/>
    </mc:Choice>
    <mc:Fallback>
      <p:transition spd="slow" advTm="28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FCDE85E-5AD7-4C22-A59E-9336A5FE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5624215E-6DF2-4EA8-97A2-6DC420B05B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08903" y="-3604"/>
            <a:ext cx="10171018" cy="6861604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54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19"/>
    </mc:Choice>
    <mc:Fallback>
      <p:transition spd="slow" advTm="22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9D201B-FDF6-433F-A42B-2B103149F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4ED08DB-09B9-49C1-8339-EFB5B2A0F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259759F-C1A4-4C22-8C68-8C4E2C396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093" y="0"/>
            <a:ext cx="10141220" cy="6858000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25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66"/>
    </mc:Choice>
    <mc:Fallback>
      <p:transition spd="slow" advTm="50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FB2110D6-95FA-4C5D-8FA5-7F4A1716B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194" y="0"/>
            <a:ext cx="10191217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69776BF2-A56E-4BBF-86A4-F655C1808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AA1F987-A00C-4F51-8C60-80B33197E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84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72"/>
    </mc:Choice>
    <mc:Fallback>
      <p:transition spd="slow" advTm="32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EBE7A7C-56E7-4EF7-9CD6-9DA50F5E5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D9F2F18-33FA-4894-AF73-88377F5E8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BCE00B9-D501-4DE1-B0C6-07EFF121B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588" y="-15723"/>
            <a:ext cx="10119648" cy="6873723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69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836"/>
    </mc:Choice>
    <mc:Fallback>
      <p:transition spd="slow" advTm="68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84CD4B4-C19B-4E51-A4A6-16878640F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01647F8-D856-40A2-8D42-1A30E4788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AC6D529-8EE9-43BF-BB5A-23435F293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594" y="0"/>
            <a:ext cx="10205817" cy="6859647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51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194"/>
    </mc:Choice>
    <mc:Fallback>
      <p:transition spd="slow" advTm="49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6A22791-9C97-4DE7-B0A8-5E282B068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3081357-B4E2-40D8-B6EE-D644C89C8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EF07027-E634-4F0F-9A75-E136DC83E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268" y="0"/>
            <a:ext cx="10220287" cy="6882002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97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4"/>
    </mc:Choice>
    <mc:Fallback>
      <p:transition spd="slow" advTm="3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reža">
  <a:themeElements>
    <a:clrScheme name="Mreža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reža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rež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TM03457485[[fn=Mreža]]</Template>
  <TotalTime>492</TotalTime>
  <Words>16</Words>
  <Application>Microsoft Office PowerPoint</Application>
  <PresentationFormat>Širokozaslonsko</PresentationFormat>
  <Paragraphs>1</Paragraphs>
  <Slides>15</Slides>
  <Notes>0</Notes>
  <HiddenSlides>0</HiddenSlides>
  <MMClips>15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18" baseType="lpstr">
      <vt:lpstr>Arial</vt:lpstr>
      <vt:lpstr>Century Gothic</vt:lpstr>
      <vt:lpstr>Mreža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POMISLI, KAJ LAHKO TI NAREDIŠ, SPREMENIŠ, DA BOŠ PRISPEVAL/A K VAROVANJU OKOLJA?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22. APRIL DAN ZEMLJE</dc:title>
  <dc:creator>Jasmina</dc:creator>
  <cp:lastModifiedBy>Luka</cp:lastModifiedBy>
  <cp:revision>11</cp:revision>
  <dcterms:created xsi:type="dcterms:W3CDTF">2020-04-16T14:48:15Z</dcterms:created>
  <dcterms:modified xsi:type="dcterms:W3CDTF">2020-04-20T17:00:17Z</dcterms:modified>
</cp:coreProperties>
</file>