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2853-28F6-4B50-8478-FE159E5A2117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4ADD-252E-42BF-9249-1244350C70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00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2853-28F6-4B50-8478-FE159E5A2117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4ADD-252E-42BF-9249-1244350C70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281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2853-28F6-4B50-8478-FE159E5A2117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4ADD-252E-42BF-9249-1244350C70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026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2853-28F6-4B50-8478-FE159E5A2117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4ADD-252E-42BF-9249-1244350C70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631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2853-28F6-4B50-8478-FE159E5A2117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4ADD-252E-42BF-9249-1244350C70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452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2853-28F6-4B50-8478-FE159E5A2117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4ADD-252E-42BF-9249-1244350C70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352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2853-28F6-4B50-8478-FE159E5A2117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4ADD-252E-42BF-9249-1244350C70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536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2853-28F6-4B50-8478-FE159E5A2117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4ADD-252E-42BF-9249-1244350C70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26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2853-28F6-4B50-8478-FE159E5A2117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4ADD-252E-42BF-9249-1244350C70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9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2853-28F6-4B50-8478-FE159E5A2117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4ADD-252E-42BF-9249-1244350C70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599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2853-28F6-4B50-8478-FE159E5A2117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4ADD-252E-42BF-9249-1244350C70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162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42853-28F6-4B50-8478-FE159E5A2117}" type="datetimeFigureOut">
              <a:rPr lang="sl-SI" smtClean="0"/>
              <a:t>10.4.2020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64ADD-252E-42BF-9249-1244350C70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546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OBLIKOVANJE IZ SLANEGA ALI „TA PRAVEGA“ TESTA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9741" y="5351642"/>
            <a:ext cx="5361904" cy="1074916"/>
          </a:xfrm>
        </p:spPr>
        <p:txBody>
          <a:bodyPr/>
          <a:lstStyle/>
          <a:p>
            <a:r>
              <a:rPr lang="sl-SI" dirty="0" smtClean="0"/>
              <a:t>5.B, OŠ AMS</a:t>
            </a:r>
          </a:p>
          <a:p>
            <a:r>
              <a:rPr lang="sl-SI" dirty="0" smtClean="0"/>
              <a:t>april </a:t>
            </a:r>
            <a:r>
              <a:rPr lang="sl-SI" dirty="0" smtClean="0"/>
              <a:t>2020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325" y="3631105"/>
            <a:ext cx="3097104" cy="299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2" b="8169"/>
          <a:stretch/>
        </p:blipFill>
        <p:spPr>
          <a:xfrm>
            <a:off x="2429545" y="309093"/>
            <a:ext cx="6083389" cy="61538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0893" y="5539602"/>
            <a:ext cx="1572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/>
                <a:solidFill>
                  <a:schemeClr val="accent3"/>
                </a:solidFill>
                <a:effectLst/>
              </a:rPr>
              <a:t>Tomi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758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45" y="0"/>
            <a:ext cx="68830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30412" y="0"/>
            <a:ext cx="2445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Mark R.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39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2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9" r="3379" b="9507"/>
          <a:stretch/>
        </p:blipFill>
        <p:spPr>
          <a:xfrm>
            <a:off x="1519706" y="499055"/>
            <a:ext cx="6684136" cy="56656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36959" y="623380"/>
            <a:ext cx="2149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Nika Ž.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5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7044" r="16056"/>
          <a:stretch/>
        </p:blipFill>
        <p:spPr>
          <a:xfrm rot="5400000">
            <a:off x="2693983" y="1189172"/>
            <a:ext cx="6318930" cy="4546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36875" y="185498"/>
            <a:ext cx="97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Iza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4" t="54272" r="34694" b="12676"/>
          <a:stretch/>
        </p:blipFill>
        <p:spPr>
          <a:xfrm>
            <a:off x="2305316" y="2150772"/>
            <a:ext cx="7235585" cy="4121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50686" y="739290"/>
            <a:ext cx="3317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Alja in Nika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6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5" t="18216" b="13051"/>
          <a:stretch/>
        </p:blipFill>
        <p:spPr>
          <a:xfrm>
            <a:off x="978794" y="1133341"/>
            <a:ext cx="7744496" cy="47136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56684" y="983989"/>
            <a:ext cx="987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Lili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70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t="4131" b="32770"/>
          <a:stretch/>
        </p:blipFill>
        <p:spPr>
          <a:xfrm>
            <a:off x="1985964" y="592428"/>
            <a:ext cx="6223211" cy="5473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84121" y="481712"/>
            <a:ext cx="1514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Luka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0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5" t="10141" r="3010" b="20938"/>
          <a:stretch/>
        </p:blipFill>
        <p:spPr>
          <a:xfrm rot="16200000">
            <a:off x="824249" y="-77273"/>
            <a:ext cx="4108360" cy="4726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5" t="10329" r="11022" b="13990"/>
          <a:stretch/>
        </p:blipFill>
        <p:spPr>
          <a:xfrm rot="16200000">
            <a:off x="7096260" y="1983347"/>
            <a:ext cx="3374265" cy="51901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93633" y="231820"/>
            <a:ext cx="1565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Tarik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8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7"/>
          <a:stretch/>
        </p:blipFill>
        <p:spPr>
          <a:xfrm rot="5400000">
            <a:off x="1933924" y="932499"/>
            <a:ext cx="4069722" cy="55789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59478" y="558986"/>
            <a:ext cx="196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5400" b="1" cap="none" spc="0" dirty="0" smtClean="0">
                <a:ln/>
                <a:solidFill>
                  <a:schemeClr val="accent4"/>
                </a:solidFill>
                <a:effectLst/>
              </a:rPr>
              <a:t>Šimen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58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b="18873"/>
          <a:stretch/>
        </p:blipFill>
        <p:spPr>
          <a:xfrm>
            <a:off x="0" y="2607972"/>
            <a:ext cx="8751466" cy="4250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t="3193" r="9876"/>
          <a:stretch/>
        </p:blipFill>
        <p:spPr>
          <a:xfrm rot="5400000">
            <a:off x="4808929" y="-257578"/>
            <a:ext cx="3435424" cy="4449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21595" y="352924"/>
            <a:ext cx="149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sl-SI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Ajda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8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31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OBLIKOVANJE IZ SLANEGA ALI „TA PRAVEGA“ TESTA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Jure</dc:creator>
  <cp:lastModifiedBy>Jure</cp:lastModifiedBy>
  <cp:revision>7</cp:revision>
  <dcterms:created xsi:type="dcterms:W3CDTF">2020-04-01T16:15:06Z</dcterms:created>
  <dcterms:modified xsi:type="dcterms:W3CDTF">2020-04-09T22:18:56Z</dcterms:modified>
</cp:coreProperties>
</file>