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0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l-SI" smtClean="0"/>
              <a:t>Uredite slog podnaslova matrice</a:t>
            </a:r>
            <a:endParaRPr kumimoji="0" lang="en-US"/>
          </a:p>
        </p:txBody>
      </p:sp>
      <p:sp>
        <p:nvSpPr>
          <p:cNvPr id="28" name="Ograda datum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641A87E-C9D5-4DF9-883F-91A75DC59561}" type="datetimeFigureOut">
              <a:rPr lang="sl-SI" smtClean="0"/>
              <a:t>21.4.2020</a:t>
            </a:fld>
            <a:endParaRPr lang="sl-SI"/>
          </a:p>
        </p:txBody>
      </p:sp>
      <p:sp>
        <p:nvSpPr>
          <p:cNvPr id="17" name="Ograda no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l-SI"/>
          </a:p>
        </p:txBody>
      </p:sp>
      <p:sp>
        <p:nvSpPr>
          <p:cNvPr id="10" name="Pravokot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ot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avokot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avokot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en povezovalnik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aven povezovalnik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aven povezovalnik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en povezoval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en povezovalnik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aven povezovalnik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avokot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Ograda številke diapoz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8635131-F082-4895-9BC0-882993AFBB03}" type="slidenum">
              <a:rPr lang="sl-SI" smtClean="0"/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1A87E-C9D5-4DF9-883F-91A75DC59561}" type="datetimeFigureOut">
              <a:rPr lang="sl-SI" smtClean="0"/>
              <a:t>21.4.2020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35131-F082-4895-9BC0-882993AFB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1A87E-C9D5-4DF9-883F-91A75DC59561}" type="datetimeFigureOut">
              <a:rPr lang="sl-SI" smtClean="0"/>
              <a:t>21.4.2020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35131-F082-4895-9BC0-882993AFB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8" name="Ograda vsebine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641A87E-C9D5-4DF9-883F-91A75DC59561}" type="datetimeFigureOut">
              <a:rPr lang="sl-SI" smtClean="0"/>
              <a:t>21.4.2020</a:t>
            </a:fld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8635131-F082-4895-9BC0-882993AFBB03}" type="slidenum">
              <a:rPr lang="sl-SI" smtClean="0"/>
              <a:t>‹#›</a:t>
            </a:fld>
            <a:endParaRPr lang="sl-SI"/>
          </a:p>
        </p:txBody>
      </p:sp>
      <p:sp>
        <p:nvSpPr>
          <p:cNvPr id="10" name="Ograda no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641A87E-C9D5-4DF9-883F-91A75DC59561}" type="datetimeFigureOut">
              <a:rPr lang="sl-SI" smtClean="0"/>
              <a:t>21.4.2020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l-SI"/>
          </a:p>
        </p:txBody>
      </p:sp>
      <p:sp>
        <p:nvSpPr>
          <p:cNvPr id="9" name="Pravokot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ot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ot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ot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en povezovalnik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aven povezovalnik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en povezovalnik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en povezoval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aven povezovalnik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avokot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aven povezovalnik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8635131-F082-4895-9BC0-882993AFBB03}" type="slidenum">
              <a:rPr lang="sl-SI" smtClean="0"/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1A87E-C9D5-4DF9-883F-91A75DC59561}" type="datetimeFigureOut">
              <a:rPr lang="sl-SI" smtClean="0"/>
              <a:t>21.4.2020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35131-F082-4895-9BC0-882993AFBB03}" type="slidenum">
              <a:rPr lang="sl-SI" smtClean="0"/>
              <a:t>‹#›</a:t>
            </a:fld>
            <a:endParaRPr lang="sl-SI"/>
          </a:p>
        </p:txBody>
      </p:sp>
      <p:sp>
        <p:nvSpPr>
          <p:cNvPr id="9" name="Ograda vsebine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1A87E-C9D5-4DF9-883F-91A75DC59561}" type="datetimeFigureOut">
              <a:rPr lang="sl-SI" smtClean="0"/>
              <a:t>21.4.2020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35131-F082-4895-9BC0-882993AFBB03}" type="slidenum">
              <a:rPr lang="sl-SI" smtClean="0"/>
              <a:t>‹#›</a:t>
            </a:fld>
            <a:endParaRPr lang="sl-SI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3" name="Ograda vsebine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2" name="Ograda besedila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14" name="Ograda besedila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6" name="Ograda datum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641A87E-C9D5-4DF9-883F-91A75DC59561}" type="datetimeFigureOut">
              <a:rPr lang="sl-SI" smtClean="0"/>
              <a:t>21.4.2020</a:t>
            </a:fld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8635131-F082-4895-9BC0-882993AFBB03}" type="slidenum">
              <a:rPr lang="sl-SI" smtClean="0"/>
              <a:t>‹#›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1A87E-C9D5-4DF9-883F-91A75DC59561}" type="datetimeFigureOut">
              <a:rPr lang="sl-SI" smtClean="0"/>
              <a:t>21.4.2020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35131-F082-4895-9BC0-882993AFB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en povezovalnik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8" name="Raven povezovalnik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aven povezovalnik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aven povezovalnik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avokot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en povezovalnik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Ograda vsebine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21" name="Ograda datum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641A87E-C9D5-4DF9-883F-91A75DC59561}" type="datetimeFigureOut">
              <a:rPr lang="sl-SI" smtClean="0"/>
              <a:t>21.4.2020</a:t>
            </a:fld>
            <a:endParaRPr lang="sl-SI"/>
          </a:p>
        </p:txBody>
      </p:sp>
      <p:sp>
        <p:nvSpPr>
          <p:cNvPr id="22" name="Ograda številke diapoz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8635131-F082-4895-9BC0-882993AFBB03}" type="slidenum">
              <a:rPr lang="sl-SI" smtClean="0"/>
              <a:t>‹#›</a:t>
            </a:fld>
            <a:endParaRPr lang="sl-SI"/>
          </a:p>
        </p:txBody>
      </p:sp>
      <p:sp>
        <p:nvSpPr>
          <p:cNvPr id="23" name="Ograda no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aven povezovalnik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10" name="Raven povezovalnik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avokot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aven povezovalnik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aven povezovalnik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aven povezovalnik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Ograda datum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641A87E-C9D5-4DF9-883F-91A75DC59561}" type="datetimeFigureOut">
              <a:rPr lang="sl-SI" smtClean="0"/>
              <a:t>21.4.2020</a:t>
            </a:fld>
            <a:endParaRPr lang="sl-SI"/>
          </a:p>
        </p:txBody>
      </p:sp>
      <p:sp>
        <p:nvSpPr>
          <p:cNvPr id="18" name="Ograda številke diapoz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8635131-F082-4895-9BC0-882993AFBB03}" type="slidenum">
              <a:rPr lang="sl-SI" smtClean="0"/>
              <a:t>‹#›</a:t>
            </a:fld>
            <a:endParaRPr lang="sl-SI"/>
          </a:p>
        </p:txBody>
      </p:sp>
      <p:sp>
        <p:nvSpPr>
          <p:cNvPr id="21" name="Ograda no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aven povezovalnik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Ograda naslova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13" name="Ograda besedila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l-SI" smtClean="0"/>
              <a:t>Uredite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14" name="Ograda datum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641A87E-C9D5-4DF9-883F-91A75DC59561}" type="datetimeFigureOut">
              <a:rPr lang="sl-SI" smtClean="0"/>
              <a:t>21.4.2020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7" name="Raven povezovalnik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aven povezovalnik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kot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en povezovalnik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grada številke diapoz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8635131-F082-4895-9BC0-882993AFBB03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SVOJILNI ZAIMKI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91325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sl-SI" dirty="0">
                <a:latin typeface="Comic Sans MS"/>
                <a:ea typeface="Times New Roman"/>
              </a:rPr>
              <a:t>Svojilne zaimke uporabljamo namesto svojilnih pridevnikov. Z njimi poimenujemo, čigavo je kaj oz. komu pripada bitje oz. predmet. </a:t>
            </a:r>
            <a:endParaRPr lang="sl-SI" dirty="0" smtClean="0">
              <a:latin typeface="Comic Sans MS"/>
              <a:ea typeface="Times New Roman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sl-SI" dirty="0" smtClean="0">
                <a:latin typeface="Comic Sans MS"/>
                <a:ea typeface="Times New Roman"/>
              </a:rPr>
              <a:t>Svojilni </a:t>
            </a:r>
            <a:r>
              <a:rPr lang="sl-SI" dirty="0">
                <a:latin typeface="Comic Sans MS"/>
                <a:ea typeface="Times New Roman"/>
              </a:rPr>
              <a:t>zaimki odgovarjajo na vprašalnico </a:t>
            </a:r>
            <a:r>
              <a:rPr lang="sl-SI" dirty="0">
                <a:solidFill>
                  <a:srgbClr val="FF0000"/>
                </a:solidFill>
                <a:latin typeface="Comic Sans MS"/>
                <a:ea typeface="Times New Roman"/>
              </a:rPr>
              <a:t>ČIGAV</a:t>
            </a:r>
            <a:r>
              <a:rPr lang="sl-SI" dirty="0">
                <a:latin typeface="Comic Sans MS"/>
                <a:ea typeface="Times New Roman"/>
              </a:rPr>
              <a:t>. </a:t>
            </a:r>
            <a:endParaRPr lang="sl-SI" sz="1600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618112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sz="quarter" idx="1"/>
          </p:nvPr>
        </p:nvGraphicFramePr>
        <p:xfrm>
          <a:off x="1266190" y="1773872"/>
          <a:ext cx="5849620" cy="452628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924810"/>
                <a:gridCol w="292481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800" b="1">
                          <a:effectLst/>
                          <a:latin typeface="Comic Sans MS"/>
                          <a:ea typeface="Times New Roman"/>
                        </a:rPr>
                        <a:t>LASTNIK</a:t>
                      </a:r>
                      <a:endParaRPr lang="sl-SI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800" b="1">
                          <a:effectLst/>
                          <a:latin typeface="Comic Sans MS"/>
                          <a:ea typeface="Times New Roman"/>
                        </a:rPr>
                        <a:t>SVOJILNI ZAIMEK</a:t>
                      </a:r>
                      <a:endParaRPr lang="sl-SI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  <a:latin typeface="Comic Sans MS"/>
                          <a:ea typeface="Times New Roman"/>
                        </a:rPr>
                        <a:t>jaz</a:t>
                      </a:r>
                      <a:endParaRPr lang="sl-SI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  <a:latin typeface="Comic Sans MS"/>
                          <a:ea typeface="Times New Roman"/>
                        </a:rPr>
                        <a:t>moj</a:t>
                      </a:r>
                      <a:endParaRPr lang="sl-SI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  <a:latin typeface="Comic Sans MS"/>
                          <a:ea typeface="Times New Roman"/>
                        </a:rPr>
                        <a:t>ti</a:t>
                      </a:r>
                      <a:endParaRPr lang="sl-SI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  <a:latin typeface="Comic Sans MS"/>
                          <a:ea typeface="Times New Roman"/>
                        </a:rPr>
                        <a:t>tvoj</a:t>
                      </a:r>
                      <a:endParaRPr lang="sl-SI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  <a:latin typeface="Comic Sans MS"/>
                          <a:ea typeface="Times New Roman"/>
                        </a:rPr>
                        <a:t>on</a:t>
                      </a:r>
                      <a:endParaRPr lang="sl-SI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  <a:latin typeface="Comic Sans MS"/>
                          <a:ea typeface="Times New Roman"/>
                        </a:rPr>
                        <a:t>njegov</a:t>
                      </a:r>
                      <a:endParaRPr lang="sl-SI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  <a:latin typeface="Comic Sans MS"/>
                          <a:ea typeface="Times New Roman"/>
                        </a:rPr>
                        <a:t>ona</a:t>
                      </a:r>
                      <a:endParaRPr lang="sl-SI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  <a:latin typeface="Comic Sans MS"/>
                          <a:ea typeface="Times New Roman"/>
                        </a:rPr>
                        <a:t>njen</a:t>
                      </a:r>
                      <a:endParaRPr lang="sl-SI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  <a:latin typeface="Comic Sans MS"/>
                          <a:ea typeface="Times New Roman"/>
                        </a:rPr>
                        <a:t>midva, medve/midve</a:t>
                      </a:r>
                      <a:endParaRPr lang="sl-SI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  <a:latin typeface="Comic Sans MS"/>
                          <a:ea typeface="Times New Roman"/>
                        </a:rPr>
                        <a:t>najin</a:t>
                      </a:r>
                      <a:endParaRPr lang="sl-SI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  <a:latin typeface="Comic Sans MS"/>
                          <a:ea typeface="Times New Roman"/>
                        </a:rPr>
                        <a:t>vi, ve</a:t>
                      </a:r>
                      <a:endParaRPr lang="sl-SI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  <a:latin typeface="Comic Sans MS"/>
                          <a:ea typeface="Times New Roman"/>
                        </a:rPr>
                        <a:t>vajin</a:t>
                      </a:r>
                      <a:endParaRPr lang="sl-SI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  <a:latin typeface="Comic Sans MS"/>
                          <a:ea typeface="Times New Roman"/>
                        </a:rPr>
                        <a:t>onadva, onidve/onedve</a:t>
                      </a:r>
                      <a:endParaRPr lang="sl-SI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  <a:latin typeface="Comic Sans MS"/>
                          <a:ea typeface="Times New Roman"/>
                        </a:rPr>
                        <a:t>njun</a:t>
                      </a:r>
                      <a:endParaRPr lang="sl-SI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  <a:latin typeface="Comic Sans MS"/>
                          <a:ea typeface="Times New Roman"/>
                        </a:rPr>
                        <a:t>mi, me</a:t>
                      </a:r>
                      <a:endParaRPr lang="sl-SI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  <a:latin typeface="Comic Sans MS"/>
                          <a:ea typeface="Times New Roman"/>
                        </a:rPr>
                        <a:t>naš</a:t>
                      </a:r>
                      <a:endParaRPr lang="sl-SI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  <a:latin typeface="Comic Sans MS"/>
                          <a:ea typeface="Times New Roman"/>
                        </a:rPr>
                        <a:t>vi, ve, Vi</a:t>
                      </a:r>
                      <a:endParaRPr lang="sl-SI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  <a:latin typeface="Comic Sans MS"/>
                          <a:ea typeface="Times New Roman"/>
                        </a:rPr>
                        <a:t>vaš/Vaš</a:t>
                      </a:r>
                      <a:endParaRPr lang="sl-SI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  <a:latin typeface="Comic Sans MS"/>
                          <a:ea typeface="Times New Roman"/>
                        </a:rPr>
                        <a:t>oni, one</a:t>
                      </a:r>
                      <a:endParaRPr lang="sl-SI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  <a:latin typeface="Comic Sans MS"/>
                          <a:ea typeface="Times New Roman"/>
                        </a:rPr>
                        <a:t>njihov</a:t>
                      </a:r>
                      <a:endParaRPr lang="sl-SI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99925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ltana">
  <a:themeElements>
    <a:clrScheme name="Altan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ltan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ltan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</TotalTime>
  <Words>69</Words>
  <Application>Microsoft Office PowerPoint</Application>
  <PresentationFormat>Diaprojekcija na zaslonu (4:3)</PresentationFormat>
  <Paragraphs>25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4" baseType="lpstr">
      <vt:lpstr>Altana</vt:lpstr>
      <vt:lpstr>SVOJILNI ZAIMKI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SVOJILNI ZAIMKI</dc:title>
  <dc:creator>Martina</dc:creator>
  <cp:lastModifiedBy>Martina</cp:lastModifiedBy>
  <cp:revision>1</cp:revision>
  <dcterms:created xsi:type="dcterms:W3CDTF">2020-04-21T11:35:51Z</dcterms:created>
  <dcterms:modified xsi:type="dcterms:W3CDTF">2020-04-21T11:38:27Z</dcterms:modified>
</cp:coreProperties>
</file>