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076E844-914B-4F6A-B1C8-85E6792A35EE}" type="datetimeFigureOut">
              <a:rPr lang="sl-SI" smtClean="0"/>
              <a:t>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E71C49-CF93-427C-ABAF-D664E939DFCB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STOPNJEVANJE PRIDEVNIKA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225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800" b="1" dirty="0"/>
              <a:t>Poznamo tri stopnje pridevnika: </a:t>
            </a:r>
          </a:p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r>
              <a:rPr lang="sl-SI" sz="2800" dirty="0"/>
              <a:t>I. stopnja ali </a:t>
            </a:r>
            <a:r>
              <a:rPr lang="sl-SI" sz="2800" dirty="0" smtClean="0"/>
              <a:t>OSNOVNIK</a:t>
            </a:r>
            <a:r>
              <a:rPr lang="sl-SI" sz="2800" dirty="0" smtClean="0"/>
              <a:t> </a:t>
            </a:r>
            <a:endParaRPr lang="sl-SI" sz="2800" dirty="0"/>
          </a:p>
          <a:p>
            <a:pPr marL="0" indent="0">
              <a:buNone/>
            </a:pPr>
            <a:r>
              <a:rPr lang="sl-SI" sz="2800" dirty="0"/>
              <a:t>II. stopnja ali </a:t>
            </a:r>
            <a:r>
              <a:rPr lang="sl-SI" sz="2800" dirty="0" smtClean="0"/>
              <a:t>PRIMERNIK</a:t>
            </a:r>
            <a:r>
              <a:rPr lang="sl-SI" sz="2800" dirty="0" smtClean="0"/>
              <a:t> </a:t>
            </a:r>
            <a:endParaRPr lang="sl-SI" sz="2800" dirty="0"/>
          </a:p>
          <a:p>
            <a:pPr marL="0" indent="0">
              <a:buNone/>
            </a:pPr>
            <a:r>
              <a:rPr lang="sl-SI" sz="2800" dirty="0"/>
              <a:t>III. stopnja ali </a:t>
            </a:r>
            <a:r>
              <a:rPr lang="sl-SI" sz="2800" dirty="0" smtClean="0"/>
              <a:t>PRESEŽNIK</a:t>
            </a:r>
            <a:r>
              <a:rPr lang="sl-SI" sz="2800" dirty="0" smtClean="0"/>
              <a:t> </a:t>
            </a:r>
            <a:endParaRPr lang="sl-SI" sz="28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1440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b="1" dirty="0"/>
              <a:t>Pridevnik lahko stopnjujemo na dva načina: 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sz="2000" u="sng" dirty="0" smtClean="0"/>
              <a:t>Stopnjevanje </a:t>
            </a:r>
            <a:r>
              <a:rPr lang="sl-SI" sz="2000" u="sng" dirty="0"/>
              <a:t>s priponskimi </a:t>
            </a:r>
            <a:r>
              <a:rPr lang="sl-SI" sz="2000" u="sng" dirty="0" smtClean="0"/>
              <a:t>obrazili (dodamo na koncu):  </a:t>
            </a:r>
            <a:endParaRPr lang="sl-SI" sz="2000" u="sng" dirty="0"/>
          </a:p>
          <a:p>
            <a:endParaRPr lang="sl-SI" sz="2000" dirty="0" smtClean="0"/>
          </a:p>
          <a:p>
            <a:pPr marL="0" indent="0">
              <a:buNone/>
            </a:pPr>
            <a:r>
              <a:rPr lang="sl-SI" sz="2000" b="1" dirty="0" smtClean="0"/>
              <a:t>-</a:t>
            </a:r>
            <a:r>
              <a:rPr lang="sl-SI" sz="2000" b="1" dirty="0" err="1"/>
              <a:t>ejši</a:t>
            </a:r>
            <a:r>
              <a:rPr lang="sl-SI" sz="2000" b="1" dirty="0"/>
              <a:t> </a:t>
            </a:r>
            <a:r>
              <a:rPr lang="sl-SI" sz="2000" b="1" dirty="0" smtClean="0"/>
              <a:t>        </a:t>
            </a:r>
            <a:r>
              <a:rPr lang="sl-SI" sz="2000" dirty="0" smtClean="0"/>
              <a:t>debel </a:t>
            </a:r>
            <a:r>
              <a:rPr lang="sl-SI" sz="2000" dirty="0"/>
              <a:t>- debelejši - najdebelejši </a:t>
            </a:r>
          </a:p>
          <a:p>
            <a:pPr marL="0" indent="0">
              <a:buNone/>
            </a:pPr>
            <a:r>
              <a:rPr lang="sl-SI" sz="2000" b="1" dirty="0"/>
              <a:t>-</a:t>
            </a:r>
            <a:r>
              <a:rPr lang="sl-SI" sz="2000" b="1" dirty="0" err="1"/>
              <a:t>ši</a:t>
            </a:r>
            <a:r>
              <a:rPr lang="sl-SI" sz="2000" b="1" dirty="0"/>
              <a:t> </a:t>
            </a:r>
            <a:r>
              <a:rPr lang="sl-SI" sz="2000" b="1" dirty="0" smtClean="0"/>
              <a:t>           </a:t>
            </a:r>
            <a:r>
              <a:rPr lang="sl-SI" sz="2000" dirty="0" smtClean="0"/>
              <a:t>širok </a:t>
            </a:r>
            <a:r>
              <a:rPr lang="sl-SI" sz="2000" dirty="0"/>
              <a:t>- širši - najširši </a:t>
            </a:r>
          </a:p>
          <a:p>
            <a:pPr marL="0" indent="0">
              <a:buNone/>
            </a:pPr>
            <a:r>
              <a:rPr lang="sl-SI" sz="2000" b="1" dirty="0"/>
              <a:t>-ji </a:t>
            </a:r>
            <a:r>
              <a:rPr lang="sl-SI" sz="2000" b="1" dirty="0" smtClean="0"/>
              <a:t>            </a:t>
            </a:r>
            <a:r>
              <a:rPr lang="sl-SI" sz="2000" dirty="0" smtClean="0"/>
              <a:t>nizek </a:t>
            </a:r>
            <a:r>
              <a:rPr lang="sl-SI" sz="2000" dirty="0"/>
              <a:t>– nižji - najnižji </a:t>
            </a:r>
          </a:p>
          <a:p>
            <a:pPr marL="0" indent="0">
              <a:buNone/>
            </a:pPr>
            <a:r>
              <a:rPr lang="sl-SI" sz="2000" dirty="0"/>
              <a:t> </a:t>
            </a:r>
          </a:p>
          <a:p>
            <a:r>
              <a:rPr lang="sl-SI" sz="2000" dirty="0"/>
              <a:t> </a:t>
            </a:r>
            <a:r>
              <a:rPr lang="sl-SI" sz="2000" u="sng" dirty="0"/>
              <a:t>Opisno stopnjevanje ali stopnjevanje s prislovom bolj/manj 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sz="2000" dirty="0" smtClean="0"/>
              <a:t>črn </a:t>
            </a:r>
            <a:r>
              <a:rPr lang="sl-SI" sz="2000" dirty="0"/>
              <a:t>- bolj črn - najbolj črn </a:t>
            </a:r>
          </a:p>
          <a:p>
            <a:r>
              <a:rPr lang="sl-SI" sz="2000" dirty="0" smtClean="0"/>
              <a:t>pekoč </a:t>
            </a:r>
            <a:r>
              <a:rPr lang="sl-SI" sz="2000" dirty="0"/>
              <a:t>- manj pekoč - najmanj pekoč </a:t>
            </a: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639453959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TC102455596[[fn=Pomlad]]</Template>
  <TotalTime>8</TotalTime>
  <Words>82</Words>
  <Application>Microsoft Office PowerPoint</Application>
  <PresentationFormat>Diaprojekcija na zaslonu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Spring</vt:lpstr>
      <vt:lpstr>STOPNJEVANJE PRIDEVNIKA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STOPNJEVANJE PRIDEVNIKA</dc:title>
  <dc:creator>Martina</dc:creator>
  <cp:lastModifiedBy>Martina</cp:lastModifiedBy>
  <cp:revision>2</cp:revision>
  <dcterms:created xsi:type="dcterms:W3CDTF">2013-11-13T20:45:17Z</dcterms:created>
  <dcterms:modified xsi:type="dcterms:W3CDTF">2020-04-04T05:51:08Z</dcterms:modified>
</cp:coreProperties>
</file>