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otni trikotni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o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o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o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en povezoval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Ograda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F7D4B0-1692-4AAC-9D22-C148756EE8C5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19" name="Ograda no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27" name="Ograda številke diapoz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E7F675-E5E8-4C04-BB53-9C0560D7CFE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F7D4B0-1692-4AAC-9D22-C148756EE8C5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7F675-E5E8-4C04-BB53-9C0560D7CFE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F7D4B0-1692-4AAC-9D22-C148756EE8C5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7F675-E5E8-4C04-BB53-9C0560D7CFE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F7D4B0-1692-4AAC-9D22-C148756EE8C5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7F675-E5E8-4C04-BB53-9C0560D7CFE2}" type="slidenum">
              <a:rPr lang="sl-SI" smtClean="0"/>
              <a:t>‹#›</a:t>
            </a:fld>
            <a:endParaRPr lang="sl-SI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F7D4B0-1692-4AAC-9D22-C148756EE8C5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7F675-E5E8-4C04-BB53-9C0560D7CFE2}" type="slidenum">
              <a:rPr lang="sl-SI" smtClean="0"/>
              <a:t>‹#›</a:t>
            </a:fld>
            <a:endParaRPr lang="sl-SI"/>
          </a:p>
        </p:txBody>
      </p:sp>
      <p:sp>
        <p:nvSpPr>
          <p:cNvPr id="7" name="Škarnic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karnic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F7D4B0-1692-4AAC-9D22-C148756EE8C5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7F675-E5E8-4C04-BB53-9C0560D7CFE2}" type="slidenum">
              <a:rPr lang="sl-SI" smtClean="0"/>
              <a:t>‹#›</a:t>
            </a:fld>
            <a:endParaRPr lang="sl-SI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F7D4B0-1692-4AAC-9D22-C148756EE8C5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7F675-E5E8-4C04-BB53-9C0560D7CFE2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F7D4B0-1692-4AAC-9D22-C148756EE8C5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7F675-E5E8-4C04-BB53-9C0560D7CFE2}" type="slidenum">
              <a:rPr lang="sl-SI" smtClean="0"/>
              <a:t>‹#›</a:t>
            </a:fld>
            <a:endParaRPr lang="sl-SI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F7D4B0-1692-4AAC-9D22-C148756EE8C5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7F675-E5E8-4C04-BB53-9C0560D7CFE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5F7D4B0-1692-4AAC-9D22-C148756EE8C5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7F675-E5E8-4C04-BB53-9C0560D7CFE2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F7D4B0-1692-4AAC-9D22-C148756EE8C5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E7F675-E5E8-4C04-BB53-9C0560D7CFE2}" type="slidenum">
              <a:rPr lang="sl-SI" smtClean="0"/>
              <a:t>‹#›</a:t>
            </a:fld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8" name="Prostoro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o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otni trikotni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en povezoval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karnic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karnic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o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o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otni trikotni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en povezoval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grada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0" name="Ograda besedil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5F7D4B0-1692-4AAC-9D22-C148756EE8C5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22" name="Ograda no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EE7F675-E5E8-4C04-BB53-9C0560D7CFE2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err="1" smtClean="0"/>
              <a:t>Revision</a:t>
            </a:r>
            <a:r>
              <a:rPr lang="sl-SI" dirty="0" smtClean="0"/>
              <a:t> </a:t>
            </a:r>
            <a:r>
              <a:rPr lang="sl-SI" dirty="0" err="1" smtClean="0"/>
              <a:t>exercises</a:t>
            </a:r>
            <a:r>
              <a:rPr lang="sl-SI" dirty="0"/>
              <a:t> </a:t>
            </a:r>
            <a:r>
              <a:rPr lang="sl-SI" dirty="0" smtClean="0"/>
              <a:t>– grade 6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2429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b="1" u="sng" dirty="0" smtClean="0"/>
              <a:t>Postavi ustrezno obliko glagola:</a:t>
            </a:r>
          </a:p>
          <a:p>
            <a:r>
              <a:rPr lang="sl-SI" dirty="0" err="1" smtClean="0"/>
              <a:t>School</a:t>
            </a:r>
            <a:r>
              <a:rPr lang="sl-SI" dirty="0" smtClean="0"/>
              <a:t> ______________(</a:t>
            </a:r>
            <a:r>
              <a:rPr lang="sl-SI" dirty="0" err="1" smtClean="0"/>
              <a:t>finish</a:t>
            </a:r>
            <a:r>
              <a:rPr lang="sl-SI" dirty="0" smtClean="0"/>
              <a:t>) at 12.50 </a:t>
            </a:r>
            <a:r>
              <a:rPr lang="sl-SI" dirty="0" err="1" smtClean="0"/>
              <a:t>pm</a:t>
            </a:r>
            <a:endParaRPr lang="sl-SI" dirty="0" smtClean="0"/>
          </a:p>
          <a:p>
            <a:r>
              <a:rPr lang="sl-SI" dirty="0" smtClean="0"/>
              <a:t>Tina ____________(not like) </a:t>
            </a:r>
            <a:r>
              <a:rPr lang="sl-SI" dirty="0" err="1" smtClean="0"/>
              <a:t>snow</a:t>
            </a:r>
            <a:r>
              <a:rPr lang="sl-SI" dirty="0" smtClean="0"/>
              <a:t>.</a:t>
            </a:r>
          </a:p>
          <a:p>
            <a:r>
              <a:rPr lang="sl-SI" dirty="0" smtClean="0"/>
              <a:t>Tom _____________(</a:t>
            </a:r>
            <a:r>
              <a:rPr lang="sl-SI" dirty="0" err="1" smtClean="0"/>
              <a:t>have</a:t>
            </a:r>
            <a:r>
              <a:rPr lang="sl-SI" dirty="0" smtClean="0"/>
              <a:t> </a:t>
            </a:r>
            <a:r>
              <a:rPr lang="sl-SI" dirty="0" err="1" smtClean="0"/>
              <a:t>got</a:t>
            </a:r>
            <a:r>
              <a:rPr lang="sl-SI" dirty="0" smtClean="0"/>
              <a:t>) </a:t>
            </a:r>
            <a:r>
              <a:rPr lang="sl-SI" dirty="0" err="1" smtClean="0"/>
              <a:t>two</a:t>
            </a:r>
            <a:r>
              <a:rPr lang="sl-SI" dirty="0" smtClean="0"/>
              <a:t> </a:t>
            </a:r>
            <a:r>
              <a:rPr lang="sl-SI" dirty="0" err="1" smtClean="0"/>
              <a:t>dogs</a:t>
            </a:r>
            <a:r>
              <a:rPr lang="sl-SI" dirty="0" smtClean="0"/>
              <a:t>.</a:t>
            </a:r>
            <a:endParaRPr lang="sl-SI" dirty="0" smtClean="0"/>
          </a:p>
          <a:p>
            <a:r>
              <a:rPr lang="sl-SI" dirty="0" smtClean="0"/>
              <a:t>Tina</a:t>
            </a:r>
            <a:r>
              <a:rPr lang="sl-SI" dirty="0" smtClean="0"/>
              <a:t> </a:t>
            </a:r>
            <a:r>
              <a:rPr lang="sl-SI" dirty="0" smtClean="0"/>
              <a:t>___________(do) </a:t>
            </a:r>
            <a:r>
              <a:rPr lang="sl-SI" dirty="0" err="1" smtClean="0"/>
              <a:t>her</a:t>
            </a:r>
            <a:r>
              <a:rPr lang="sl-SI" dirty="0" smtClean="0"/>
              <a:t> </a:t>
            </a:r>
            <a:r>
              <a:rPr lang="sl-SI" dirty="0" err="1" smtClean="0"/>
              <a:t>homework</a:t>
            </a:r>
            <a:r>
              <a:rPr lang="sl-SI" dirty="0" smtClean="0"/>
              <a:t> in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afternoon</a:t>
            </a:r>
            <a:r>
              <a:rPr lang="sl-SI" dirty="0" smtClean="0"/>
              <a:t>.</a:t>
            </a:r>
          </a:p>
          <a:p>
            <a:r>
              <a:rPr lang="sl-SI" dirty="0" smtClean="0"/>
              <a:t>Linda ___________(</a:t>
            </a:r>
            <a:r>
              <a:rPr lang="sl-SI" dirty="0" err="1" smtClean="0"/>
              <a:t>study</a:t>
            </a:r>
            <a:r>
              <a:rPr lang="sl-SI" dirty="0" smtClean="0"/>
              <a:t>) </a:t>
            </a:r>
            <a:r>
              <a:rPr lang="sl-SI" dirty="0" err="1" smtClean="0"/>
              <a:t>English</a:t>
            </a:r>
            <a:r>
              <a:rPr lang="sl-SI" dirty="0" smtClean="0"/>
              <a:t> </a:t>
            </a:r>
            <a:r>
              <a:rPr lang="sl-SI" dirty="0" err="1" smtClean="0"/>
              <a:t>every</a:t>
            </a:r>
            <a:r>
              <a:rPr lang="sl-SI" dirty="0" smtClean="0"/>
              <a:t> </a:t>
            </a:r>
            <a:r>
              <a:rPr lang="sl-SI" dirty="0" err="1" smtClean="0"/>
              <a:t>day</a:t>
            </a:r>
            <a:r>
              <a:rPr lang="sl-SI" dirty="0" smtClean="0"/>
              <a:t>.</a:t>
            </a:r>
          </a:p>
          <a:p>
            <a:r>
              <a:rPr lang="sl-SI" dirty="0" err="1" smtClean="0"/>
              <a:t>They</a:t>
            </a:r>
            <a:r>
              <a:rPr lang="sl-SI" dirty="0" smtClean="0"/>
              <a:t> ___________(</a:t>
            </a:r>
            <a:r>
              <a:rPr lang="sl-SI" dirty="0" err="1" smtClean="0"/>
              <a:t>live</a:t>
            </a:r>
            <a:r>
              <a:rPr lang="sl-SI" dirty="0" smtClean="0"/>
              <a:t>) in a </a:t>
            </a:r>
            <a:r>
              <a:rPr lang="sl-SI" dirty="0" err="1" smtClean="0"/>
              <a:t>block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flats</a:t>
            </a:r>
            <a:r>
              <a:rPr lang="sl-SI" dirty="0" smtClean="0"/>
              <a:t>.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Present</a:t>
            </a:r>
            <a:r>
              <a:rPr lang="sl-SI" dirty="0" smtClean="0"/>
              <a:t> </a:t>
            </a:r>
            <a:r>
              <a:rPr lang="sl-SI" dirty="0" err="1" smtClean="0"/>
              <a:t>Simple</a:t>
            </a:r>
            <a:r>
              <a:rPr lang="sl-SI" dirty="0" smtClean="0"/>
              <a:t> </a:t>
            </a:r>
            <a:r>
              <a:rPr lang="sl-SI" dirty="0" err="1" smtClean="0"/>
              <a:t>Tense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5830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John ___________(</a:t>
            </a:r>
            <a:r>
              <a:rPr lang="sl-SI" dirty="0" err="1" smtClean="0"/>
              <a:t>brush</a:t>
            </a:r>
            <a:r>
              <a:rPr lang="sl-SI" dirty="0" smtClean="0"/>
              <a:t>) </a:t>
            </a:r>
            <a:r>
              <a:rPr lang="sl-SI" dirty="0" err="1" smtClean="0"/>
              <a:t>his</a:t>
            </a:r>
            <a:r>
              <a:rPr lang="sl-SI" dirty="0" smtClean="0"/>
              <a:t> </a:t>
            </a:r>
            <a:r>
              <a:rPr lang="sl-SI" dirty="0" err="1" smtClean="0"/>
              <a:t>teeth</a:t>
            </a:r>
            <a:r>
              <a:rPr lang="sl-SI" dirty="0" smtClean="0"/>
              <a:t> </a:t>
            </a:r>
            <a:r>
              <a:rPr lang="sl-SI" dirty="0" err="1" smtClean="0"/>
              <a:t>twice</a:t>
            </a:r>
            <a:r>
              <a:rPr lang="sl-SI" dirty="0" smtClean="0"/>
              <a:t> a </a:t>
            </a:r>
            <a:r>
              <a:rPr lang="sl-SI" dirty="0" err="1" smtClean="0"/>
              <a:t>day</a:t>
            </a:r>
            <a:r>
              <a:rPr lang="sl-SI" dirty="0" smtClean="0"/>
              <a:t>.</a:t>
            </a:r>
          </a:p>
          <a:p>
            <a:r>
              <a:rPr lang="sl-SI" dirty="0" err="1" smtClean="0"/>
              <a:t>My</a:t>
            </a:r>
            <a:r>
              <a:rPr lang="sl-SI" dirty="0" smtClean="0"/>
              <a:t> </a:t>
            </a:r>
            <a:r>
              <a:rPr lang="sl-SI" dirty="0" err="1" smtClean="0"/>
              <a:t>grandparents</a:t>
            </a:r>
            <a:r>
              <a:rPr lang="sl-SI" dirty="0" smtClean="0"/>
              <a:t> ________(</a:t>
            </a:r>
            <a:r>
              <a:rPr lang="sl-SI" dirty="0" err="1" smtClean="0"/>
              <a:t>look</a:t>
            </a:r>
            <a:r>
              <a:rPr lang="sl-SI" dirty="0" smtClean="0"/>
              <a:t> </a:t>
            </a:r>
            <a:r>
              <a:rPr lang="sl-SI" dirty="0" err="1" smtClean="0"/>
              <a:t>after</a:t>
            </a:r>
            <a:r>
              <a:rPr lang="sl-SI" dirty="0" smtClean="0"/>
              <a:t>) </a:t>
            </a:r>
            <a:r>
              <a:rPr lang="sl-SI" dirty="0" err="1" smtClean="0"/>
              <a:t>my</a:t>
            </a:r>
            <a:r>
              <a:rPr lang="sl-SI" dirty="0" smtClean="0"/>
              <a:t> </a:t>
            </a:r>
            <a:r>
              <a:rPr lang="sl-SI" dirty="0" err="1" smtClean="0"/>
              <a:t>little</a:t>
            </a:r>
            <a:r>
              <a:rPr lang="sl-SI" dirty="0" smtClean="0"/>
              <a:t> </a:t>
            </a:r>
            <a:r>
              <a:rPr lang="sl-SI" dirty="0" err="1" smtClean="0"/>
              <a:t>sister</a:t>
            </a:r>
            <a:r>
              <a:rPr lang="sl-SI" dirty="0" smtClean="0"/>
              <a:t>.</a:t>
            </a:r>
          </a:p>
          <a:p>
            <a:r>
              <a:rPr lang="sl-SI" dirty="0" err="1" smtClean="0"/>
              <a:t>Women</a:t>
            </a:r>
            <a:r>
              <a:rPr lang="sl-SI" dirty="0" smtClean="0"/>
              <a:t> </a:t>
            </a:r>
            <a:r>
              <a:rPr lang="sl-SI" dirty="0" err="1" smtClean="0"/>
              <a:t>often</a:t>
            </a:r>
            <a:r>
              <a:rPr lang="sl-SI" dirty="0" smtClean="0"/>
              <a:t> _________(talk) a lot.</a:t>
            </a:r>
          </a:p>
          <a:p>
            <a:r>
              <a:rPr lang="sl-SI" dirty="0" smtClean="0"/>
              <a:t>I </a:t>
            </a:r>
            <a:r>
              <a:rPr lang="sl-SI" dirty="0" err="1" smtClean="0"/>
              <a:t>think</a:t>
            </a:r>
            <a:r>
              <a:rPr lang="sl-SI" dirty="0" smtClean="0"/>
              <a:t> </a:t>
            </a:r>
            <a:r>
              <a:rPr lang="sl-SI" dirty="0" err="1" smtClean="0"/>
              <a:t>they</a:t>
            </a:r>
            <a:r>
              <a:rPr lang="sl-SI" dirty="0" smtClean="0"/>
              <a:t> _______(</a:t>
            </a:r>
            <a:r>
              <a:rPr lang="sl-SI" dirty="0" err="1" smtClean="0"/>
              <a:t>come</a:t>
            </a:r>
            <a:r>
              <a:rPr lang="sl-SI" dirty="0" smtClean="0"/>
              <a:t>) </a:t>
            </a:r>
            <a:r>
              <a:rPr lang="sl-SI" dirty="0" err="1" smtClean="0"/>
              <a:t>from</a:t>
            </a:r>
            <a:r>
              <a:rPr lang="sl-SI" dirty="0" smtClean="0"/>
              <a:t> New York.</a:t>
            </a:r>
          </a:p>
          <a:p>
            <a:r>
              <a:rPr lang="sl-SI" dirty="0" smtClean="0"/>
              <a:t>I _________(not make) </a:t>
            </a:r>
            <a:r>
              <a:rPr lang="sl-SI" dirty="0" err="1" smtClean="0"/>
              <a:t>my</a:t>
            </a:r>
            <a:r>
              <a:rPr lang="sl-SI" dirty="0" smtClean="0"/>
              <a:t> </a:t>
            </a:r>
            <a:r>
              <a:rPr lang="sl-SI" dirty="0" err="1" smtClean="0"/>
              <a:t>breakfast</a:t>
            </a:r>
            <a:r>
              <a:rPr lang="sl-SI" dirty="0" smtClean="0"/>
              <a:t>, </a:t>
            </a:r>
            <a:r>
              <a:rPr lang="sl-SI" dirty="0" err="1" smtClean="0"/>
              <a:t>my</a:t>
            </a:r>
            <a:r>
              <a:rPr lang="sl-SI" dirty="0" smtClean="0"/>
              <a:t> </a:t>
            </a:r>
            <a:r>
              <a:rPr lang="sl-SI" dirty="0" err="1" smtClean="0"/>
              <a:t>mum</a:t>
            </a:r>
            <a:r>
              <a:rPr lang="sl-SI" dirty="0" smtClean="0"/>
              <a:t> _________(make) it.</a:t>
            </a: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04969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b="1" u="sng" dirty="0" smtClean="0"/>
              <a:t>Vprašaj po podčrtanih besedah</a:t>
            </a:r>
            <a:r>
              <a:rPr lang="sl-SI" dirty="0" smtClean="0"/>
              <a:t>:</a:t>
            </a:r>
          </a:p>
          <a:p>
            <a:pPr marL="109728" indent="0">
              <a:buNone/>
            </a:pPr>
            <a:endParaRPr lang="sl-SI" dirty="0" smtClean="0"/>
          </a:p>
          <a:p>
            <a:r>
              <a:rPr lang="sl-SI" dirty="0" err="1" smtClean="0"/>
              <a:t>They</a:t>
            </a:r>
            <a:r>
              <a:rPr lang="sl-SI" dirty="0" smtClean="0"/>
              <a:t> live </a:t>
            </a:r>
            <a:r>
              <a:rPr lang="sl-SI" u="sng" dirty="0" smtClean="0"/>
              <a:t>in a big </a:t>
            </a:r>
            <a:r>
              <a:rPr lang="sl-SI" u="sng" dirty="0" err="1" smtClean="0"/>
              <a:t>city</a:t>
            </a:r>
            <a:r>
              <a:rPr lang="sl-SI" dirty="0" smtClean="0"/>
              <a:t>.  </a:t>
            </a:r>
            <a:r>
              <a:rPr lang="sl-SI" dirty="0" smtClean="0">
                <a:solidFill>
                  <a:srgbClr val="FF0000"/>
                </a:solidFill>
              </a:rPr>
              <a:t>WHERE</a:t>
            </a:r>
            <a:r>
              <a:rPr lang="sl-SI" dirty="0" smtClean="0"/>
              <a:t> </a:t>
            </a:r>
            <a:r>
              <a:rPr lang="sl-SI" b="1" dirty="0" smtClean="0">
                <a:solidFill>
                  <a:srgbClr val="00B050"/>
                </a:solidFill>
              </a:rPr>
              <a:t>DO</a:t>
            </a:r>
            <a:r>
              <a:rPr lang="sl-SI" dirty="0" smtClean="0"/>
              <a:t>…?</a:t>
            </a:r>
            <a:endParaRPr lang="sl-SI" dirty="0" smtClean="0"/>
          </a:p>
          <a:p>
            <a:r>
              <a:rPr lang="sl-SI" dirty="0" smtClean="0"/>
              <a:t>Tom </a:t>
            </a:r>
            <a:r>
              <a:rPr lang="sl-SI" dirty="0" err="1" smtClean="0"/>
              <a:t>gets</a:t>
            </a:r>
            <a:r>
              <a:rPr lang="sl-SI" dirty="0" smtClean="0"/>
              <a:t> up </a:t>
            </a:r>
            <a:r>
              <a:rPr lang="sl-SI" u="sng" dirty="0" smtClean="0"/>
              <a:t>at 7 </a:t>
            </a:r>
            <a:r>
              <a:rPr lang="sl-SI" u="sng" dirty="0" err="1" smtClean="0"/>
              <a:t>o‘clock</a:t>
            </a:r>
            <a:r>
              <a:rPr lang="sl-SI" u="sng" dirty="0" smtClean="0"/>
              <a:t>.   </a:t>
            </a:r>
          </a:p>
          <a:p>
            <a:pPr marL="109728" indent="0">
              <a:buNone/>
            </a:pPr>
            <a:r>
              <a:rPr lang="sl-SI" dirty="0" smtClean="0"/>
              <a:t>   </a:t>
            </a:r>
            <a:r>
              <a:rPr lang="sl-SI" dirty="0" smtClean="0">
                <a:solidFill>
                  <a:srgbClr val="FF0000"/>
                </a:solidFill>
              </a:rPr>
              <a:t>WHAT TIME </a:t>
            </a:r>
            <a:r>
              <a:rPr lang="sl-SI" b="1" dirty="0" smtClean="0">
                <a:solidFill>
                  <a:srgbClr val="00B050"/>
                </a:solidFill>
              </a:rPr>
              <a:t>DOES</a:t>
            </a:r>
            <a:r>
              <a:rPr lang="sl-SI" dirty="0" smtClean="0"/>
              <a:t>… .?</a:t>
            </a:r>
            <a:endParaRPr lang="sl-SI" dirty="0" smtClean="0"/>
          </a:p>
          <a:p>
            <a:r>
              <a:rPr lang="sl-SI" dirty="0" smtClean="0"/>
              <a:t>Mary </a:t>
            </a:r>
            <a:r>
              <a:rPr lang="sl-SI" dirty="0" err="1" smtClean="0"/>
              <a:t>does</a:t>
            </a:r>
            <a:r>
              <a:rPr lang="sl-SI" dirty="0" smtClean="0"/>
              <a:t> </a:t>
            </a:r>
            <a:r>
              <a:rPr lang="sl-SI" u="sng" dirty="0" err="1" smtClean="0"/>
              <a:t>the</a:t>
            </a:r>
            <a:r>
              <a:rPr lang="sl-SI" u="sng" dirty="0" smtClean="0"/>
              <a:t> </a:t>
            </a:r>
            <a:r>
              <a:rPr lang="sl-SI" u="sng" dirty="0" err="1" smtClean="0"/>
              <a:t>cooking</a:t>
            </a:r>
            <a:r>
              <a:rPr lang="sl-SI" u="sng" dirty="0" smtClean="0"/>
              <a:t>.</a:t>
            </a:r>
            <a:endParaRPr lang="sl-SI" u="sng" dirty="0" smtClean="0"/>
          </a:p>
          <a:p>
            <a:r>
              <a:rPr lang="sl-SI" dirty="0" smtClean="0"/>
              <a:t>Linda </a:t>
            </a:r>
            <a:r>
              <a:rPr lang="sl-SI" dirty="0" err="1" smtClean="0"/>
              <a:t>plays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piano </a:t>
            </a:r>
            <a:r>
              <a:rPr lang="sl-SI" u="sng" dirty="0" err="1" smtClean="0"/>
              <a:t>very</a:t>
            </a:r>
            <a:r>
              <a:rPr lang="sl-SI" u="sng" dirty="0" smtClean="0"/>
              <a:t> </a:t>
            </a:r>
            <a:r>
              <a:rPr lang="sl-SI" u="sng" dirty="0" err="1" smtClean="0"/>
              <a:t>well</a:t>
            </a:r>
            <a:r>
              <a:rPr lang="sl-SI" u="sng" dirty="0" smtClean="0"/>
              <a:t>. </a:t>
            </a:r>
            <a:endParaRPr lang="sl-SI" u="sng" dirty="0" smtClean="0"/>
          </a:p>
          <a:p>
            <a:r>
              <a:rPr lang="sl-SI" dirty="0" err="1" smtClean="0"/>
              <a:t>My</a:t>
            </a:r>
            <a:r>
              <a:rPr lang="sl-SI" dirty="0" smtClean="0"/>
              <a:t> </a:t>
            </a:r>
            <a:r>
              <a:rPr lang="sl-SI" dirty="0" err="1" smtClean="0"/>
              <a:t>parents</a:t>
            </a:r>
            <a:r>
              <a:rPr lang="sl-SI" dirty="0" smtClean="0"/>
              <a:t> </a:t>
            </a:r>
            <a:r>
              <a:rPr lang="sl-SI" dirty="0" smtClean="0"/>
              <a:t>go </a:t>
            </a:r>
            <a:r>
              <a:rPr lang="sl-SI" dirty="0" err="1" smtClean="0"/>
              <a:t>running</a:t>
            </a:r>
            <a:r>
              <a:rPr lang="sl-SI" dirty="0" smtClean="0"/>
              <a:t> </a:t>
            </a:r>
            <a:r>
              <a:rPr lang="sl-SI" u="sng" dirty="0" err="1" smtClean="0"/>
              <a:t>twice</a:t>
            </a:r>
            <a:r>
              <a:rPr lang="sl-SI" u="sng" dirty="0" smtClean="0"/>
              <a:t> a </a:t>
            </a:r>
            <a:r>
              <a:rPr lang="sl-SI" u="sng" dirty="0" err="1" smtClean="0"/>
              <a:t>week</a:t>
            </a:r>
            <a:r>
              <a:rPr lang="sl-SI" u="sng" dirty="0" smtClean="0"/>
              <a:t>. </a:t>
            </a:r>
          </a:p>
          <a:p>
            <a:pPr marL="109728" indent="0">
              <a:buNone/>
            </a:pPr>
            <a:r>
              <a:rPr lang="sl-SI" dirty="0" smtClean="0"/>
              <a:t>   </a:t>
            </a:r>
            <a:r>
              <a:rPr lang="sl-SI" dirty="0" smtClean="0">
                <a:solidFill>
                  <a:srgbClr val="FF0000"/>
                </a:solidFill>
              </a:rPr>
              <a:t>HOW OFTEN </a:t>
            </a:r>
            <a:r>
              <a:rPr lang="sl-SI" dirty="0" smtClean="0"/>
              <a:t>…?</a:t>
            </a:r>
            <a:endParaRPr lang="sl-SI" dirty="0" smtClean="0"/>
          </a:p>
          <a:p>
            <a:r>
              <a:rPr lang="sl-SI" dirty="0" smtClean="0"/>
              <a:t>I make </a:t>
            </a:r>
            <a:r>
              <a:rPr lang="sl-SI" u="sng" dirty="0" err="1" smtClean="0"/>
              <a:t>my</a:t>
            </a:r>
            <a:r>
              <a:rPr lang="sl-SI" u="sng" dirty="0" smtClean="0"/>
              <a:t> bed </a:t>
            </a:r>
            <a:r>
              <a:rPr lang="sl-SI" dirty="0" err="1" smtClean="0"/>
              <a:t>every</a:t>
            </a:r>
            <a:r>
              <a:rPr lang="sl-SI" dirty="0" smtClean="0"/>
              <a:t> </a:t>
            </a:r>
            <a:r>
              <a:rPr lang="sl-SI" dirty="0" err="1" smtClean="0"/>
              <a:t>morning</a:t>
            </a:r>
            <a:r>
              <a:rPr lang="sl-SI" dirty="0" smtClean="0"/>
              <a:t>.</a:t>
            </a:r>
            <a:endParaRPr lang="sl-SI" dirty="0" smtClean="0"/>
          </a:p>
          <a:p>
            <a:r>
              <a:rPr lang="sl-SI" dirty="0" smtClean="0"/>
              <a:t>Jim </a:t>
            </a:r>
            <a:r>
              <a:rPr lang="sl-SI" dirty="0" err="1" smtClean="0"/>
              <a:t>likes</a:t>
            </a:r>
            <a:r>
              <a:rPr lang="sl-SI" dirty="0" smtClean="0"/>
              <a:t> P. E. </a:t>
            </a:r>
            <a:r>
              <a:rPr lang="sl-SI" u="sng" dirty="0" err="1" smtClean="0"/>
              <a:t>because</a:t>
            </a:r>
            <a:r>
              <a:rPr lang="sl-SI" u="sng" dirty="0" smtClean="0"/>
              <a:t> </a:t>
            </a:r>
            <a:r>
              <a:rPr lang="sl-SI" u="sng" dirty="0" err="1" smtClean="0"/>
              <a:t>he</a:t>
            </a:r>
            <a:r>
              <a:rPr lang="sl-SI" u="sng" dirty="0" smtClean="0"/>
              <a:t>‘s </a:t>
            </a:r>
            <a:r>
              <a:rPr lang="sl-SI" u="sng" dirty="0" err="1" smtClean="0"/>
              <a:t>good</a:t>
            </a:r>
            <a:r>
              <a:rPr lang="sl-SI" u="sng" dirty="0" smtClean="0"/>
              <a:t> at it.</a:t>
            </a:r>
          </a:p>
          <a:p>
            <a:pPr marL="0" indent="0">
              <a:buNone/>
            </a:pPr>
            <a:r>
              <a:rPr lang="sl-SI" dirty="0" smtClean="0"/>
              <a:t>    </a:t>
            </a: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Wh</a:t>
            </a:r>
            <a:r>
              <a:rPr lang="sl-SI" dirty="0" smtClean="0"/>
              <a:t> - </a:t>
            </a:r>
            <a:r>
              <a:rPr lang="sl-SI" dirty="0" err="1" smtClean="0"/>
              <a:t>questions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04176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err="1"/>
              <a:t>b</a:t>
            </a:r>
            <a:r>
              <a:rPr lang="sl-SI" dirty="0" err="1" smtClean="0"/>
              <a:t>eautiful</a:t>
            </a:r>
            <a:r>
              <a:rPr lang="sl-SI" dirty="0" smtClean="0"/>
              <a:t>                            </a:t>
            </a:r>
            <a:r>
              <a:rPr lang="sl-SI" dirty="0" err="1" smtClean="0"/>
              <a:t>funny</a:t>
            </a:r>
            <a:endParaRPr lang="sl-SI" dirty="0" smtClean="0"/>
          </a:p>
          <a:p>
            <a:r>
              <a:rPr lang="sl-SI" dirty="0" err="1"/>
              <a:t>c</a:t>
            </a:r>
            <a:r>
              <a:rPr lang="sl-SI" dirty="0" err="1" smtClean="0"/>
              <a:t>lean</a:t>
            </a:r>
            <a:r>
              <a:rPr lang="sl-SI" dirty="0" smtClean="0"/>
              <a:t>				  </a:t>
            </a:r>
            <a:r>
              <a:rPr lang="sl-SI" dirty="0" err="1" smtClean="0"/>
              <a:t>new</a:t>
            </a:r>
            <a:endParaRPr lang="sl-SI" dirty="0" smtClean="0"/>
          </a:p>
          <a:p>
            <a:r>
              <a:rPr lang="sl-SI" dirty="0" err="1"/>
              <a:t>s</a:t>
            </a:r>
            <a:r>
              <a:rPr lang="sl-SI" dirty="0" err="1" smtClean="0"/>
              <a:t>afe</a:t>
            </a:r>
            <a:r>
              <a:rPr lang="sl-SI" dirty="0" smtClean="0"/>
              <a:t>				  </a:t>
            </a:r>
            <a:r>
              <a:rPr lang="sl-SI" dirty="0" err="1" smtClean="0"/>
              <a:t>great</a:t>
            </a:r>
            <a:endParaRPr lang="sl-SI" dirty="0" smtClean="0"/>
          </a:p>
          <a:p>
            <a:r>
              <a:rPr lang="sl-SI" dirty="0" err="1"/>
              <a:t>q</a:t>
            </a:r>
            <a:r>
              <a:rPr lang="sl-SI" dirty="0" err="1" smtClean="0"/>
              <a:t>uiet</a:t>
            </a:r>
            <a:r>
              <a:rPr lang="sl-SI" dirty="0" smtClean="0"/>
              <a:t> </a:t>
            </a:r>
            <a:r>
              <a:rPr lang="sl-SI" dirty="0" smtClean="0"/>
              <a:t>				  </a:t>
            </a:r>
            <a:r>
              <a:rPr lang="sl-SI" dirty="0" err="1" smtClean="0"/>
              <a:t>difficult</a:t>
            </a:r>
            <a:endParaRPr lang="sl-SI" dirty="0" smtClean="0"/>
          </a:p>
          <a:p>
            <a:r>
              <a:rPr lang="sl-SI" dirty="0" err="1"/>
              <a:t>l</a:t>
            </a:r>
            <a:r>
              <a:rPr lang="sl-SI" dirty="0" err="1" smtClean="0"/>
              <a:t>ight</a:t>
            </a:r>
            <a:r>
              <a:rPr lang="sl-SI" dirty="0" smtClean="0"/>
              <a:t>                                  </a:t>
            </a:r>
            <a:r>
              <a:rPr lang="sl-SI" dirty="0" err="1" smtClean="0"/>
              <a:t>boring</a:t>
            </a:r>
            <a:endParaRPr lang="sl-SI" dirty="0" smtClean="0"/>
          </a:p>
          <a:p>
            <a:r>
              <a:rPr lang="sl-SI" dirty="0" err="1"/>
              <a:t>c</a:t>
            </a:r>
            <a:r>
              <a:rPr lang="sl-SI" dirty="0" err="1" smtClean="0"/>
              <a:t>urly</a:t>
            </a:r>
            <a:r>
              <a:rPr lang="sl-SI" dirty="0" smtClean="0"/>
              <a:t>   </a:t>
            </a:r>
            <a:r>
              <a:rPr lang="sl-SI" dirty="0" smtClean="0"/>
              <a:t>			          </a:t>
            </a:r>
            <a:r>
              <a:rPr lang="sl-SI" dirty="0" smtClean="0"/>
              <a:t> </a:t>
            </a:r>
            <a:r>
              <a:rPr lang="sl-SI" dirty="0" err="1" smtClean="0"/>
              <a:t>kind</a:t>
            </a:r>
            <a:endParaRPr lang="sl-SI" dirty="0" smtClean="0"/>
          </a:p>
          <a:p>
            <a:r>
              <a:rPr lang="sl-SI" dirty="0" err="1"/>
              <a:t>s</a:t>
            </a:r>
            <a:r>
              <a:rPr lang="sl-SI" dirty="0" err="1" smtClean="0"/>
              <a:t>hort</a:t>
            </a:r>
            <a:r>
              <a:rPr lang="sl-SI" dirty="0" smtClean="0"/>
              <a:t>				  </a:t>
            </a:r>
            <a:r>
              <a:rPr lang="sl-SI" dirty="0" err="1" smtClean="0"/>
              <a:t>honest</a:t>
            </a: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Zapiši nasprotni pomen naslednjim besedam: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716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err="1" smtClean="0"/>
              <a:t>sometimes</a:t>
            </a:r>
            <a:r>
              <a:rPr lang="sl-SI" dirty="0" smtClean="0"/>
              <a:t>/</a:t>
            </a:r>
            <a:r>
              <a:rPr lang="sl-SI" dirty="0" err="1" smtClean="0"/>
              <a:t>newspaper</a:t>
            </a:r>
            <a:r>
              <a:rPr lang="sl-SI" dirty="0" smtClean="0"/>
              <a:t>/</a:t>
            </a:r>
            <a:r>
              <a:rPr lang="sl-SI" dirty="0" err="1" smtClean="0"/>
              <a:t>the</a:t>
            </a:r>
            <a:r>
              <a:rPr lang="sl-SI" dirty="0" smtClean="0"/>
              <a:t>/</a:t>
            </a:r>
            <a:r>
              <a:rPr lang="sl-SI" dirty="0" err="1" smtClean="0"/>
              <a:t>reads</a:t>
            </a:r>
            <a:r>
              <a:rPr lang="sl-SI" dirty="0" smtClean="0"/>
              <a:t>/in/</a:t>
            </a:r>
            <a:r>
              <a:rPr lang="sl-SI" dirty="0" err="1" smtClean="0"/>
              <a:t>mother</a:t>
            </a:r>
            <a:r>
              <a:rPr lang="sl-SI" dirty="0" smtClean="0"/>
              <a:t>/</a:t>
            </a:r>
            <a:r>
              <a:rPr lang="sl-SI" dirty="0" err="1" smtClean="0"/>
              <a:t>evening</a:t>
            </a:r>
            <a:r>
              <a:rPr lang="sl-SI" dirty="0" smtClean="0"/>
              <a:t>/</a:t>
            </a:r>
            <a:r>
              <a:rPr lang="sl-SI" dirty="0" err="1" smtClean="0"/>
              <a:t>My</a:t>
            </a:r>
            <a:r>
              <a:rPr lang="sl-SI" dirty="0" smtClean="0"/>
              <a:t>/a</a:t>
            </a:r>
          </a:p>
          <a:p>
            <a:endParaRPr lang="sl-SI" dirty="0" smtClean="0"/>
          </a:p>
          <a:p>
            <a:r>
              <a:rPr lang="sl-SI" dirty="0" smtClean="0"/>
              <a:t>TV/</a:t>
            </a:r>
            <a:r>
              <a:rPr lang="sl-SI" dirty="0" err="1" smtClean="0"/>
              <a:t>watch</a:t>
            </a:r>
            <a:r>
              <a:rPr lang="sl-SI" dirty="0" smtClean="0"/>
              <a:t>/I </a:t>
            </a:r>
            <a:r>
              <a:rPr lang="sl-SI" dirty="0" smtClean="0"/>
              <a:t>/</a:t>
            </a:r>
            <a:r>
              <a:rPr lang="sl-SI" dirty="0" err="1" smtClean="0"/>
              <a:t>don‘t</a:t>
            </a:r>
            <a:r>
              <a:rPr lang="sl-SI" dirty="0" smtClean="0"/>
              <a:t>/</a:t>
            </a:r>
            <a:r>
              <a:rPr lang="sl-SI" dirty="0" err="1" smtClean="0"/>
              <a:t>often</a:t>
            </a:r>
            <a:r>
              <a:rPr lang="sl-SI" dirty="0" smtClean="0"/>
              <a:t>/ </a:t>
            </a:r>
          </a:p>
          <a:p>
            <a:endParaRPr lang="sl-SI" dirty="0" smtClean="0"/>
          </a:p>
          <a:p>
            <a:r>
              <a:rPr lang="sl-SI" dirty="0" err="1" smtClean="0"/>
              <a:t>the</a:t>
            </a:r>
            <a:r>
              <a:rPr lang="sl-SI" dirty="0" smtClean="0"/>
              <a:t>/</a:t>
            </a:r>
            <a:r>
              <a:rPr lang="sl-SI" dirty="0" err="1" smtClean="0"/>
              <a:t>Does</a:t>
            </a:r>
            <a:r>
              <a:rPr lang="sl-SI" dirty="0" smtClean="0"/>
              <a:t>/</a:t>
            </a:r>
            <a:r>
              <a:rPr lang="sl-SI" dirty="0" err="1" smtClean="0"/>
              <a:t>often</a:t>
            </a:r>
            <a:r>
              <a:rPr lang="sl-SI" dirty="0" smtClean="0"/>
              <a:t>/</a:t>
            </a:r>
            <a:r>
              <a:rPr lang="sl-SI" dirty="0" err="1" smtClean="0"/>
              <a:t>play</a:t>
            </a:r>
            <a:r>
              <a:rPr lang="sl-SI" dirty="0" smtClean="0"/>
              <a:t>/he/piano</a:t>
            </a:r>
            <a:r>
              <a:rPr lang="sl-SI" dirty="0" smtClean="0"/>
              <a:t>?</a:t>
            </a:r>
          </a:p>
          <a:p>
            <a:endParaRPr lang="sl-SI" dirty="0" smtClean="0"/>
          </a:p>
          <a:p>
            <a:r>
              <a:rPr lang="sl-SI" dirty="0" smtClean="0"/>
              <a:t>his/</a:t>
            </a:r>
            <a:r>
              <a:rPr lang="sl-SI" dirty="0" err="1" smtClean="0"/>
              <a:t>well-organized</a:t>
            </a:r>
            <a:r>
              <a:rPr lang="sl-SI" dirty="0" smtClean="0"/>
              <a:t>/is/</a:t>
            </a:r>
            <a:r>
              <a:rPr lang="sl-SI" dirty="0" err="1" smtClean="0"/>
              <a:t>brother</a:t>
            </a:r>
            <a:r>
              <a:rPr lang="sl-SI" dirty="0" smtClean="0"/>
              <a:t>/</a:t>
            </a:r>
            <a:r>
              <a:rPr lang="sl-SI" dirty="0" err="1" smtClean="0"/>
              <a:t>usually</a:t>
            </a:r>
            <a:endParaRPr lang="sl-SI" dirty="0" smtClean="0"/>
          </a:p>
          <a:p>
            <a:pPr marL="109728" indent="0">
              <a:buNone/>
            </a:pPr>
            <a:endParaRPr lang="sl-SI" dirty="0" smtClean="0"/>
          </a:p>
          <a:p>
            <a:r>
              <a:rPr lang="sl-SI" dirty="0"/>
              <a:t>s</a:t>
            </a:r>
            <a:r>
              <a:rPr lang="sl-SI" dirty="0" smtClean="0"/>
              <a:t>ome/ </a:t>
            </a:r>
            <a:r>
              <a:rPr lang="sl-SI" dirty="0" err="1" smtClean="0"/>
              <a:t>paper</a:t>
            </a:r>
            <a:r>
              <a:rPr lang="sl-SI" dirty="0" smtClean="0"/>
              <a:t>/desk/</a:t>
            </a:r>
            <a:r>
              <a:rPr lang="sl-SI" dirty="0" err="1" smtClean="0"/>
              <a:t>the</a:t>
            </a:r>
            <a:r>
              <a:rPr lang="sl-SI" dirty="0" smtClean="0"/>
              <a:t>/on/</a:t>
            </a:r>
            <a:r>
              <a:rPr lang="sl-SI" dirty="0" err="1" smtClean="0"/>
              <a:t>there</a:t>
            </a:r>
            <a:r>
              <a:rPr lang="sl-SI" dirty="0" smtClean="0"/>
              <a:t>/is</a:t>
            </a: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Postavi besede v pravilni besedni red: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22694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Primer: </a:t>
            </a:r>
          </a:p>
          <a:p>
            <a:r>
              <a:rPr lang="sl-SI" b="1" dirty="0" err="1"/>
              <a:t>t</a:t>
            </a:r>
            <a:r>
              <a:rPr lang="sl-SI" b="1" dirty="0" err="1" smtClean="0"/>
              <a:t>he</a:t>
            </a:r>
            <a:r>
              <a:rPr lang="sl-SI" b="1" dirty="0" smtClean="0"/>
              <a:t> same         </a:t>
            </a:r>
          </a:p>
          <a:p>
            <a:pPr marL="109728" indent="0">
              <a:buNone/>
            </a:pPr>
            <a:r>
              <a:rPr lang="sl-SI" dirty="0" smtClean="0"/>
              <a:t>   isti     </a:t>
            </a:r>
            <a:r>
              <a:rPr lang="sl-SI" dirty="0" smtClean="0"/>
              <a:t>-   </a:t>
            </a:r>
            <a:r>
              <a:rPr lang="sl-SI" dirty="0" err="1" smtClean="0"/>
              <a:t>exactly</a:t>
            </a:r>
            <a:r>
              <a:rPr lang="sl-SI" dirty="0" smtClean="0"/>
              <a:t> like </a:t>
            </a:r>
            <a:r>
              <a:rPr lang="sl-SI" dirty="0" err="1" smtClean="0"/>
              <a:t>another</a:t>
            </a:r>
            <a:endParaRPr lang="sl-SI" dirty="0" smtClean="0"/>
          </a:p>
          <a:p>
            <a:r>
              <a:rPr lang="sl-SI" b="1" dirty="0"/>
              <a:t>t</a:t>
            </a:r>
            <a:r>
              <a:rPr lang="sl-SI" b="1" dirty="0" smtClean="0"/>
              <a:t>o </a:t>
            </a:r>
            <a:r>
              <a:rPr lang="sl-SI" b="1" dirty="0" err="1" smtClean="0"/>
              <a:t>prefer</a:t>
            </a:r>
            <a:r>
              <a:rPr lang="sl-SI" b="1" dirty="0" smtClean="0"/>
              <a:t> </a:t>
            </a:r>
          </a:p>
          <a:p>
            <a:pPr marL="109728" indent="0">
              <a:buNone/>
            </a:pPr>
            <a:r>
              <a:rPr lang="sl-SI" dirty="0" smtClean="0"/>
              <a:t>  imeti </a:t>
            </a:r>
            <a:r>
              <a:rPr lang="sl-SI" dirty="0" smtClean="0"/>
              <a:t>rajši, raje – to like </a:t>
            </a:r>
            <a:r>
              <a:rPr lang="sl-SI" dirty="0" err="1" smtClean="0"/>
              <a:t>something</a:t>
            </a:r>
            <a:r>
              <a:rPr lang="sl-SI" dirty="0" smtClean="0"/>
              <a:t> </a:t>
            </a:r>
            <a:r>
              <a:rPr lang="sl-SI" dirty="0" err="1" smtClean="0"/>
              <a:t>better</a:t>
            </a:r>
            <a:r>
              <a:rPr lang="sl-SI" dirty="0" smtClean="0"/>
              <a:t> </a:t>
            </a:r>
            <a:r>
              <a:rPr lang="sl-SI" dirty="0" smtClean="0"/>
              <a:t>  </a:t>
            </a:r>
            <a:r>
              <a:rPr lang="sl-SI" dirty="0" err="1" smtClean="0"/>
              <a:t>than</a:t>
            </a:r>
            <a:r>
              <a:rPr lang="sl-SI" dirty="0" smtClean="0"/>
              <a:t> </a:t>
            </a:r>
            <a:r>
              <a:rPr lang="sl-SI" dirty="0" err="1" smtClean="0"/>
              <a:t>another</a:t>
            </a:r>
            <a:endParaRPr lang="sl-SI" dirty="0" smtClean="0"/>
          </a:p>
          <a:p>
            <a:r>
              <a:rPr lang="sl-SI" b="1" dirty="0" err="1" smtClean="0"/>
              <a:t>scared</a:t>
            </a:r>
            <a:endParaRPr lang="sl-SI" b="1" dirty="0" smtClean="0"/>
          </a:p>
          <a:p>
            <a:endParaRPr lang="sl-SI" dirty="0" smtClean="0"/>
          </a:p>
          <a:p>
            <a:r>
              <a:rPr lang="sl-SI" b="1" dirty="0" err="1" smtClean="0"/>
              <a:t>teenager</a:t>
            </a:r>
            <a:endParaRPr lang="sl-SI" b="1" dirty="0" smtClean="0"/>
          </a:p>
          <a:p>
            <a:endParaRPr lang="sl-SI" dirty="0" smtClean="0"/>
          </a:p>
          <a:p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Prevedi v slo in obrazloži v angl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40683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b="1" dirty="0" err="1" smtClean="0"/>
              <a:t>amazing</a:t>
            </a:r>
            <a:r>
              <a:rPr lang="sl-SI" dirty="0" smtClean="0"/>
              <a:t> </a:t>
            </a:r>
          </a:p>
          <a:p>
            <a:pPr marL="109728" indent="0">
              <a:buNone/>
            </a:pPr>
            <a:r>
              <a:rPr lang="sl-SI" dirty="0" smtClean="0"/>
              <a:t>  čudovit</a:t>
            </a:r>
            <a:r>
              <a:rPr lang="sl-SI" dirty="0" smtClean="0"/>
              <a:t>, krasen – </a:t>
            </a:r>
            <a:r>
              <a:rPr lang="sl-SI" dirty="0" err="1" smtClean="0"/>
              <a:t>incredible</a:t>
            </a:r>
            <a:r>
              <a:rPr lang="sl-SI" dirty="0" smtClean="0"/>
              <a:t>, </a:t>
            </a:r>
            <a:r>
              <a:rPr lang="sl-SI" dirty="0" err="1" smtClean="0"/>
              <a:t>outstanding</a:t>
            </a:r>
            <a:endParaRPr lang="sl-SI" dirty="0" smtClean="0"/>
          </a:p>
          <a:p>
            <a:r>
              <a:rPr lang="sl-SI" b="1" dirty="0" err="1" smtClean="0"/>
              <a:t>an</a:t>
            </a:r>
            <a:r>
              <a:rPr lang="sl-SI" b="1" dirty="0" smtClean="0"/>
              <a:t> </a:t>
            </a:r>
            <a:r>
              <a:rPr lang="sl-SI" b="1" dirty="0" err="1" smtClean="0"/>
              <a:t>alien</a:t>
            </a:r>
            <a:endParaRPr lang="sl-SI" dirty="0" smtClean="0"/>
          </a:p>
          <a:p>
            <a:endParaRPr lang="sl-SI" dirty="0" smtClean="0"/>
          </a:p>
          <a:p>
            <a:r>
              <a:rPr lang="sl-SI" b="1" dirty="0" smtClean="0"/>
              <a:t>a </a:t>
            </a:r>
            <a:r>
              <a:rPr lang="sl-SI" b="1" dirty="0" err="1" smtClean="0"/>
              <a:t>vegetarian</a:t>
            </a:r>
            <a:r>
              <a:rPr lang="sl-SI" b="1" dirty="0" smtClean="0"/>
              <a:t> </a:t>
            </a:r>
            <a:endParaRPr lang="sl-SI" dirty="0" smtClean="0"/>
          </a:p>
          <a:p>
            <a:endParaRPr lang="sl-SI" dirty="0" smtClean="0"/>
          </a:p>
          <a:p>
            <a:r>
              <a:rPr lang="sl-SI" b="1" dirty="0" err="1" smtClean="0"/>
              <a:t>dangerous</a:t>
            </a:r>
            <a:endParaRPr lang="sl-SI" b="1" dirty="0" smtClean="0"/>
          </a:p>
          <a:p>
            <a:endParaRPr lang="sl-SI" dirty="0" smtClean="0"/>
          </a:p>
          <a:p>
            <a:endParaRPr lang="sl-SI" b="1" dirty="0" smtClean="0"/>
          </a:p>
          <a:p>
            <a:endParaRPr lang="sl-SI" b="1" dirty="0" smtClean="0"/>
          </a:p>
          <a:p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5037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ekanje">
  <a:themeElements>
    <a:clrScheme name="Stek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tek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tek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</TotalTime>
  <Words>265</Words>
  <Application>Microsoft Office PowerPoint</Application>
  <PresentationFormat>Diaprojekcija na zaslonu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3" baseType="lpstr">
      <vt:lpstr>Lucida Sans Unicode</vt:lpstr>
      <vt:lpstr>Verdana</vt:lpstr>
      <vt:lpstr>Wingdings 2</vt:lpstr>
      <vt:lpstr>Wingdings 3</vt:lpstr>
      <vt:lpstr>Stekanje</vt:lpstr>
      <vt:lpstr>Revision exercises – grade 6</vt:lpstr>
      <vt:lpstr>Present Simple Tense</vt:lpstr>
      <vt:lpstr>PowerPointova predstavitev</vt:lpstr>
      <vt:lpstr>Wh - questions</vt:lpstr>
      <vt:lpstr>Zapiši nasprotni pomen naslednjim besedam:</vt:lpstr>
      <vt:lpstr>Postavi besede v pravilni besedni red:</vt:lpstr>
      <vt:lpstr>Prevedi v slo in obrazloži v angl</vt:lpstr>
      <vt:lpstr>PowerPointova predstavitev</vt:lpstr>
    </vt:vector>
  </TitlesOfParts>
  <Company>Dom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 exercises – grade 6</dc:title>
  <dc:creator>Administrator</dc:creator>
  <cp:lastModifiedBy>Saša Todorovič</cp:lastModifiedBy>
  <cp:revision>14</cp:revision>
  <dcterms:created xsi:type="dcterms:W3CDTF">2016-03-13T17:06:22Z</dcterms:created>
  <dcterms:modified xsi:type="dcterms:W3CDTF">2020-04-14T13:29:25Z</dcterms:modified>
</cp:coreProperties>
</file>