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kotni trikotni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slov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17" name="Podnaslov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l-SI" smtClean="0"/>
              <a:t>Uredite slog podnaslova matrice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Prostoročno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Prostoročno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Prostoročno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ven povezovalni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Ograda datum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19" name="Ograda no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27" name="Ograda številke diapoz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  <p:sp>
        <p:nvSpPr>
          <p:cNvPr id="7" name="Naslov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  <p:sp>
        <p:nvSpPr>
          <p:cNvPr id="7" name="Škarnice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Škarnice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  <p:sp>
        <p:nvSpPr>
          <p:cNvPr id="8" name="Naslov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  <p:sp>
        <p:nvSpPr>
          <p:cNvPr id="6" name="Naslov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l-SI" smtClean="0"/>
              <a:t>Uredite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8" name="Prostoročno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Prostoročno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kotni trikotni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ven povezovalni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Škarnice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Škarnice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ostoročno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Prostoročno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kotni trikotni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ven povezovalni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Ograda naslova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l-SI" smtClean="0"/>
              <a:t>Uredite slog naslova matrice</a:t>
            </a:r>
            <a:endParaRPr kumimoji="0" lang="en-US"/>
          </a:p>
        </p:txBody>
      </p:sp>
      <p:sp>
        <p:nvSpPr>
          <p:cNvPr id="30" name="Ograda besedila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l-SI" smtClean="0"/>
              <a:t>Uredite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0" name="Ograda datum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5F7D4B0-1692-4AAC-9D22-C148756EE8C5}" type="datetimeFigureOut">
              <a:rPr lang="sl-SI" smtClean="0"/>
              <a:t>15.4.2020</a:t>
            </a:fld>
            <a:endParaRPr lang="sl-SI"/>
          </a:p>
        </p:txBody>
      </p:sp>
      <p:sp>
        <p:nvSpPr>
          <p:cNvPr id="22" name="Ograda no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l-SI"/>
          </a:p>
        </p:txBody>
      </p:sp>
      <p:sp>
        <p:nvSpPr>
          <p:cNvPr id="18" name="Ograda številke diapozitiva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EE7F675-E5E8-4C04-BB53-9C0560D7CFE2}" type="slidenum">
              <a:rPr lang="sl-SI" smtClean="0"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Revision</a:t>
            </a:r>
            <a:r>
              <a:rPr lang="sl-SI" dirty="0" smtClean="0"/>
              <a:t> </a:t>
            </a:r>
            <a:r>
              <a:rPr lang="sl-SI" dirty="0" err="1" smtClean="0"/>
              <a:t>exercises</a:t>
            </a:r>
            <a:r>
              <a:rPr lang="sl-SI" dirty="0"/>
              <a:t> </a:t>
            </a:r>
            <a:r>
              <a:rPr lang="sl-SI" dirty="0" smtClean="0"/>
              <a:t>– grade 6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242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u="sng" dirty="0" smtClean="0"/>
              <a:t>Postavi ustrezno obliko glagola:</a:t>
            </a:r>
          </a:p>
          <a:p>
            <a:r>
              <a:rPr lang="sl-SI" dirty="0" err="1" smtClean="0"/>
              <a:t>School</a:t>
            </a:r>
            <a:r>
              <a:rPr lang="sl-SI" dirty="0" smtClean="0"/>
              <a:t> </a:t>
            </a:r>
            <a:r>
              <a:rPr lang="sl-SI" dirty="0" err="1" smtClean="0">
                <a:solidFill>
                  <a:srgbClr val="FF0000"/>
                </a:solidFill>
              </a:rPr>
              <a:t>finishes</a:t>
            </a:r>
            <a:r>
              <a:rPr lang="sl-SI" dirty="0" smtClean="0"/>
              <a:t> </a:t>
            </a:r>
            <a:r>
              <a:rPr lang="sl-SI" dirty="0" smtClean="0"/>
              <a:t>at 12.50 </a:t>
            </a:r>
            <a:r>
              <a:rPr lang="sl-SI" dirty="0" err="1" smtClean="0"/>
              <a:t>pm</a:t>
            </a:r>
            <a:endParaRPr lang="sl-SI" dirty="0" smtClean="0"/>
          </a:p>
          <a:p>
            <a:r>
              <a:rPr lang="sl-SI" dirty="0" smtClean="0"/>
              <a:t>Tina </a:t>
            </a:r>
            <a:r>
              <a:rPr lang="sl-SI" dirty="0" err="1" smtClean="0">
                <a:solidFill>
                  <a:srgbClr val="FF0000"/>
                </a:solidFill>
              </a:rPr>
              <a:t>doesn‘t</a:t>
            </a:r>
            <a:r>
              <a:rPr lang="sl-SI" dirty="0" smtClean="0">
                <a:solidFill>
                  <a:srgbClr val="FF0000"/>
                </a:solidFill>
              </a:rPr>
              <a:t> like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/>
              <a:t>snow</a:t>
            </a:r>
            <a:r>
              <a:rPr lang="sl-SI" dirty="0" smtClean="0"/>
              <a:t>.</a:t>
            </a:r>
          </a:p>
          <a:p>
            <a:r>
              <a:rPr lang="sl-SI" dirty="0" smtClean="0"/>
              <a:t>Tom </a:t>
            </a:r>
            <a:r>
              <a:rPr lang="sl-SI" dirty="0" err="1" smtClean="0">
                <a:solidFill>
                  <a:srgbClr val="FF0000"/>
                </a:solidFill>
              </a:rPr>
              <a:t>has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got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/>
              <a:t>two</a:t>
            </a:r>
            <a:r>
              <a:rPr lang="sl-SI" dirty="0" smtClean="0"/>
              <a:t> </a:t>
            </a:r>
            <a:r>
              <a:rPr lang="sl-SI" dirty="0" err="1" smtClean="0"/>
              <a:t>dogs</a:t>
            </a:r>
            <a:r>
              <a:rPr lang="sl-SI" dirty="0" smtClean="0"/>
              <a:t>.</a:t>
            </a:r>
          </a:p>
          <a:p>
            <a:r>
              <a:rPr lang="sl-SI" dirty="0" smtClean="0"/>
              <a:t>Tina </a:t>
            </a:r>
            <a:r>
              <a:rPr lang="sl-SI" dirty="0" err="1" smtClean="0">
                <a:solidFill>
                  <a:srgbClr val="FF0000"/>
                </a:solidFill>
              </a:rPr>
              <a:t>does</a:t>
            </a:r>
            <a:r>
              <a:rPr lang="sl-SI" dirty="0" smtClean="0"/>
              <a:t> </a:t>
            </a:r>
            <a:r>
              <a:rPr lang="sl-SI" dirty="0" err="1" smtClean="0"/>
              <a:t>her</a:t>
            </a:r>
            <a:r>
              <a:rPr lang="sl-SI" dirty="0" smtClean="0"/>
              <a:t> </a:t>
            </a:r>
            <a:r>
              <a:rPr lang="sl-SI" dirty="0" err="1" smtClean="0"/>
              <a:t>homework</a:t>
            </a:r>
            <a:r>
              <a:rPr lang="sl-SI" dirty="0" smtClean="0"/>
              <a:t> in </a:t>
            </a:r>
            <a:r>
              <a:rPr lang="sl-SI" dirty="0" err="1" smtClean="0"/>
              <a:t>the</a:t>
            </a:r>
            <a:r>
              <a:rPr lang="sl-SI" dirty="0" smtClean="0"/>
              <a:t> </a:t>
            </a:r>
            <a:r>
              <a:rPr lang="sl-SI" dirty="0" err="1" smtClean="0"/>
              <a:t>afternoon</a:t>
            </a:r>
            <a:r>
              <a:rPr lang="sl-SI" dirty="0" smtClean="0"/>
              <a:t>.</a:t>
            </a:r>
          </a:p>
          <a:p>
            <a:r>
              <a:rPr lang="sl-SI" dirty="0" smtClean="0"/>
              <a:t>Linda </a:t>
            </a:r>
            <a:r>
              <a:rPr lang="sl-SI" dirty="0" err="1" smtClean="0">
                <a:solidFill>
                  <a:srgbClr val="FF0000"/>
                </a:solidFill>
              </a:rPr>
              <a:t>studies</a:t>
            </a:r>
            <a:r>
              <a:rPr lang="sl-SI" dirty="0" smtClean="0"/>
              <a:t> </a:t>
            </a:r>
            <a:r>
              <a:rPr lang="sl-SI" dirty="0" err="1" smtClean="0"/>
              <a:t>English</a:t>
            </a:r>
            <a:r>
              <a:rPr lang="sl-SI" dirty="0" smtClean="0"/>
              <a:t> </a:t>
            </a:r>
            <a:r>
              <a:rPr lang="sl-SI" dirty="0" err="1" smtClean="0"/>
              <a:t>every</a:t>
            </a:r>
            <a:r>
              <a:rPr lang="sl-SI" dirty="0" smtClean="0"/>
              <a:t> </a:t>
            </a:r>
            <a:r>
              <a:rPr lang="sl-SI" dirty="0" err="1" smtClean="0"/>
              <a:t>day</a:t>
            </a:r>
            <a:r>
              <a:rPr lang="sl-SI" dirty="0" smtClean="0"/>
              <a:t>.</a:t>
            </a:r>
          </a:p>
          <a:p>
            <a:r>
              <a:rPr lang="sl-SI" dirty="0" err="1" smtClean="0"/>
              <a:t>They</a:t>
            </a:r>
            <a:r>
              <a:rPr lang="sl-SI" dirty="0" smtClean="0"/>
              <a:t> </a:t>
            </a:r>
            <a:r>
              <a:rPr lang="sl-SI" dirty="0" smtClean="0">
                <a:solidFill>
                  <a:srgbClr val="FF0000"/>
                </a:solidFill>
              </a:rPr>
              <a:t>live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smtClean="0"/>
              <a:t>in a </a:t>
            </a:r>
            <a:r>
              <a:rPr lang="sl-SI" dirty="0" err="1" smtClean="0"/>
              <a:t>block</a:t>
            </a:r>
            <a:r>
              <a:rPr lang="sl-SI" dirty="0" smtClean="0"/>
              <a:t> </a:t>
            </a:r>
            <a:r>
              <a:rPr lang="sl-SI" dirty="0" err="1" smtClean="0"/>
              <a:t>of</a:t>
            </a:r>
            <a:r>
              <a:rPr lang="sl-SI" dirty="0" smtClean="0"/>
              <a:t> </a:t>
            </a:r>
            <a:r>
              <a:rPr lang="sl-SI" dirty="0" err="1" smtClean="0"/>
              <a:t>flats</a:t>
            </a:r>
            <a:r>
              <a:rPr lang="sl-SI" dirty="0" smtClean="0"/>
              <a:t>.</a:t>
            </a: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Present</a:t>
            </a:r>
            <a:r>
              <a:rPr lang="sl-SI" dirty="0" smtClean="0"/>
              <a:t> </a:t>
            </a:r>
            <a:r>
              <a:rPr lang="sl-SI" dirty="0" err="1" smtClean="0"/>
              <a:t>Simple</a:t>
            </a:r>
            <a:r>
              <a:rPr lang="sl-SI" dirty="0" smtClean="0"/>
              <a:t> </a:t>
            </a:r>
            <a:r>
              <a:rPr lang="sl-SI" dirty="0" err="1" smtClean="0"/>
              <a:t>Tense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75830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John </a:t>
            </a:r>
            <a:r>
              <a:rPr lang="sl-SI" dirty="0" err="1" smtClean="0">
                <a:solidFill>
                  <a:srgbClr val="FF0000"/>
                </a:solidFill>
              </a:rPr>
              <a:t>brushes</a:t>
            </a:r>
            <a:r>
              <a:rPr lang="sl-SI" dirty="0" smtClean="0"/>
              <a:t> </a:t>
            </a:r>
            <a:r>
              <a:rPr lang="sl-SI" dirty="0" smtClean="0"/>
              <a:t>his </a:t>
            </a:r>
            <a:r>
              <a:rPr lang="sl-SI" dirty="0" err="1" smtClean="0"/>
              <a:t>teeth</a:t>
            </a:r>
            <a:r>
              <a:rPr lang="sl-SI" dirty="0" smtClean="0"/>
              <a:t> </a:t>
            </a:r>
            <a:r>
              <a:rPr lang="sl-SI" dirty="0" err="1" smtClean="0"/>
              <a:t>twice</a:t>
            </a:r>
            <a:r>
              <a:rPr lang="sl-SI" dirty="0" smtClean="0"/>
              <a:t> a </a:t>
            </a:r>
            <a:r>
              <a:rPr lang="sl-SI" dirty="0" err="1" smtClean="0"/>
              <a:t>day</a:t>
            </a:r>
            <a:r>
              <a:rPr lang="sl-SI" dirty="0" smtClean="0"/>
              <a:t>.</a:t>
            </a:r>
          </a:p>
          <a:p>
            <a:r>
              <a:rPr lang="sl-SI" dirty="0" err="1" smtClean="0"/>
              <a:t>My</a:t>
            </a:r>
            <a:r>
              <a:rPr lang="sl-SI" dirty="0" smtClean="0"/>
              <a:t> </a:t>
            </a:r>
            <a:r>
              <a:rPr lang="sl-SI" dirty="0" err="1" smtClean="0"/>
              <a:t>grandparents</a:t>
            </a:r>
            <a:r>
              <a:rPr lang="sl-SI" dirty="0" smtClean="0"/>
              <a:t> </a:t>
            </a:r>
            <a:r>
              <a:rPr lang="sl-SI" dirty="0" err="1" smtClean="0">
                <a:solidFill>
                  <a:srgbClr val="FF0000"/>
                </a:solidFill>
              </a:rPr>
              <a:t>don‘t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look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>
                <a:solidFill>
                  <a:srgbClr val="FF0000"/>
                </a:solidFill>
              </a:rPr>
              <a:t>after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/>
              <a:t>my</a:t>
            </a:r>
            <a:r>
              <a:rPr lang="sl-SI" dirty="0" smtClean="0"/>
              <a:t> </a:t>
            </a:r>
            <a:r>
              <a:rPr lang="sl-SI" dirty="0" err="1" smtClean="0"/>
              <a:t>little</a:t>
            </a:r>
            <a:r>
              <a:rPr lang="sl-SI" dirty="0" smtClean="0"/>
              <a:t> </a:t>
            </a:r>
            <a:r>
              <a:rPr lang="sl-SI" dirty="0" err="1" smtClean="0"/>
              <a:t>sister</a:t>
            </a:r>
            <a:r>
              <a:rPr lang="sl-SI" dirty="0" smtClean="0"/>
              <a:t>.</a:t>
            </a:r>
          </a:p>
          <a:p>
            <a:r>
              <a:rPr lang="sl-SI" dirty="0" err="1" smtClean="0"/>
              <a:t>Women</a:t>
            </a:r>
            <a:r>
              <a:rPr lang="sl-SI" dirty="0" smtClean="0"/>
              <a:t> </a:t>
            </a:r>
            <a:r>
              <a:rPr lang="sl-SI" dirty="0" err="1" smtClean="0"/>
              <a:t>often</a:t>
            </a:r>
            <a:r>
              <a:rPr lang="sl-SI" dirty="0" smtClean="0"/>
              <a:t> </a:t>
            </a:r>
            <a:r>
              <a:rPr lang="sl-SI" dirty="0" smtClean="0">
                <a:solidFill>
                  <a:srgbClr val="FF0000"/>
                </a:solidFill>
              </a:rPr>
              <a:t>talk</a:t>
            </a:r>
            <a:r>
              <a:rPr lang="sl-SI" dirty="0" smtClean="0"/>
              <a:t> </a:t>
            </a:r>
            <a:r>
              <a:rPr lang="sl-SI" dirty="0" smtClean="0"/>
              <a:t>a lot.</a:t>
            </a:r>
          </a:p>
          <a:p>
            <a:r>
              <a:rPr lang="sl-SI" dirty="0" smtClean="0"/>
              <a:t>I </a:t>
            </a:r>
            <a:r>
              <a:rPr lang="sl-SI" dirty="0" err="1" smtClean="0"/>
              <a:t>think</a:t>
            </a:r>
            <a:r>
              <a:rPr lang="sl-SI" dirty="0" smtClean="0"/>
              <a:t> </a:t>
            </a:r>
            <a:r>
              <a:rPr lang="sl-SI" dirty="0" err="1" smtClean="0"/>
              <a:t>they</a:t>
            </a:r>
            <a:r>
              <a:rPr lang="sl-SI" dirty="0" smtClean="0"/>
              <a:t> </a:t>
            </a:r>
            <a:r>
              <a:rPr lang="sl-SI" dirty="0" smtClean="0">
                <a:solidFill>
                  <a:srgbClr val="FF0000"/>
                </a:solidFill>
              </a:rPr>
              <a:t>come</a:t>
            </a:r>
            <a:r>
              <a:rPr lang="sl-SI" dirty="0" smtClean="0"/>
              <a:t> </a:t>
            </a:r>
            <a:r>
              <a:rPr lang="sl-SI" dirty="0" err="1" smtClean="0"/>
              <a:t>from</a:t>
            </a:r>
            <a:r>
              <a:rPr lang="sl-SI" dirty="0" smtClean="0"/>
              <a:t> New York.</a:t>
            </a:r>
          </a:p>
          <a:p>
            <a:r>
              <a:rPr lang="sl-SI" dirty="0" smtClean="0"/>
              <a:t>I </a:t>
            </a:r>
            <a:r>
              <a:rPr lang="sl-SI" dirty="0" err="1" smtClean="0">
                <a:solidFill>
                  <a:srgbClr val="FF0000"/>
                </a:solidFill>
              </a:rPr>
              <a:t>don‘t</a:t>
            </a:r>
            <a:r>
              <a:rPr lang="sl-SI" dirty="0" smtClean="0">
                <a:solidFill>
                  <a:srgbClr val="FF0000"/>
                </a:solidFill>
              </a:rPr>
              <a:t> make</a:t>
            </a:r>
            <a:r>
              <a:rPr lang="sl-SI" dirty="0" smtClean="0">
                <a:solidFill>
                  <a:srgbClr val="FF0000"/>
                </a:solidFill>
              </a:rPr>
              <a:t> </a:t>
            </a:r>
            <a:r>
              <a:rPr lang="sl-SI" dirty="0" err="1" smtClean="0"/>
              <a:t>my</a:t>
            </a:r>
            <a:r>
              <a:rPr lang="sl-SI" dirty="0" smtClean="0"/>
              <a:t> </a:t>
            </a:r>
            <a:r>
              <a:rPr lang="sl-SI" dirty="0" err="1" smtClean="0"/>
              <a:t>breakfast</a:t>
            </a:r>
            <a:r>
              <a:rPr lang="sl-SI" dirty="0" smtClean="0"/>
              <a:t>, </a:t>
            </a:r>
            <a:r>
              <a:rPr lang="sl-SI" dirty="0" err="1" smtClean="0"/>
              <a:t>my</a:t>
            </a:r>
            <a:r>
              <a:rPr lang="sl-SI" dirty="0" smtClean="0"/>
              <a:t> </a:t>
            </a:r>
            <a:r>
              <a:rPr lang="sl-SI" dirty="0" err="1" smtClean="0"/>
              <a:t>mum</a:t>
            </a:r>
            <a:r>
              <a:rPr lang="sl-SI" dirty="0" smtClean="0"/>
              <a:t> </a:t>
            </a:r>
            <a:r>
              <a:rPr lang="sl-SI" dirty="0" err="1" smtClean="0">
                <a:solidFill>
                  <a:srgbClr val="FF0000"/>
                </a:solidFill>
              </a:rPr>
              <a:t>makes</a:t>
            </a:r>
            <a:r>
              <a:rPr lang="sl-SI" dirty="0" smtClean="0"/>
              <a:t> </a:t>
            </a:r>
            <a:r>
              <a:rPr lang="sl-SI" dirty="0" smtClean="0"/>
              <a:t>it.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04969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1600" b="1" u="sng" dirty="0" smtClean="0"/>
              <a:t>Vprašaj po podčrtanih besedah</a:t>
            </a:r>
            <a:r>
              <a:rPr lang="sl-SI" sz="1600" dirty="0" smtClean="0"/>
              <a:t>:</a:t>
            </a:r>
          </a:p>
          <a:p>
            <a:pPr marL="109728" indent="0">
              <a:buNone/>
            </a:pPr>
            <a:endParaRPr lang="sl-SI" sz="1600" dirty="0" smtClean="0"/>
          </a:p>
          <a:p>
            <a:r>
              <a:rPr lang="sl-SI" sz="1600" dirty="0" err="1" smtClean="0"/>
              <a:t>They</a:t>
            </a:r>
            <a:r>
              <a:rPr lang="sl-SI" sz="1600" dirty="0" smtClean="0"/>
              <a:t> live </a:t>
            </a:r>
            <a:r>
              <a:rPr lang="sl-SI" sz="1600" u="sng" dirty="0" smtClean="0"/>
              <a:t>in a big </a:t>
            </a:r>
            <a:r>
              <a:rPr lang="sl-SI" sz="1600" u="sng" dirty="0" err="1" smtClean="0"/>
              <a:t>city</a:t>
            </a:r>
            <a:r>
              <a:rPr lang="sl-SI" sz="1600" dirty="0" smtClean="0"/>
              <a:t>.  </a:t>
            </a:r>
            <a:r>
              <a:rPr lang="sl-SI" sz="1600" dirty="0" smtClean="0">
                <a:solidFill>
                  <a:srgbClr val="FF0000"/>
                </a:solidFill>
              </a:rPr>
              <a:t>WHERE</a:t>
            </a:r>
            <a:r>
              <a:rPr lang="sl-SI" sz="1600" dirty="0" smtClean="0"/>
              <a:t> </a:t>
            </a:r>
            <a:r>
              <a:rPr lang="sl-SI" sz="1600" b="1" dirty="0" smtClean="0">
                <a:solidFill>
                  <a:srgbClr val="00B050"/>
                </a:solidFill>
              </a:rPr>
              <a:t>DO </a:t>
            </a:r>
            <a:r>
              <a:rPr lang="sl-SI" sz="1600" b="1" dirty="0" err="1" smtClean="0">
                <a:solidFill>
                  <a:srgbClr val="00B050"/>
                </a:solidFill>
              </a:rPr>
              <a:t>they</a:t>
            </a:r>
            <a:r>
              <a:rPr lang="sl-SI" sz="1600" b="1" dirty="0" smtClean="0">
                <a:solidFill>
                  <a:srgbClr val="00B050"/>
                </a:solidFill>
              </a:rPr>
              <a:t> live?</a:t>
            </a:r>
          </a:p>
          <a:p>
            <a:endParaRPr lang="sl-SI" sz="1600" dirty="0" smtClean="0"/>
          </a:p>
          <a:p>
            <a:r>
              <a:rPr lang="sl-SI" sz="1600" dirty="0" smtClean="0"/>
              <a:t>Tom </a:t>
            </a:r>
            <a:r>
              <a:rPr lang="sl-SI" sz="1600" dirty="0" err="1" smtClean="0"/>
              <a:t>gets</a:t>
            </a:r>
            <a:r>
              <a:rPr lang="sl-SI" sz="1600" dirty="0" smtClean="0"/>
              <a:t> up </a:t>
            </a:r>
            <a:r>
              <a:rPr lang="sl-SI" sz="1600" u="sng" dirty="0" smtClean="0"/>
              <a:t>at 7 </a:t>
            </a:r>
            <a:r>
              <a:rPr lang="sl-SI" sz="1600" u="sng" dirty="0" err="1" smtClean="0"/>
              <a:t>o‘clock</a:t>
            </a:r>
            <a:r>
              <a:rPr lang="sl-SI" sz="1600" u="sng" dirty="0" smtClean="0"/>
              <a:t>.  </a:t>
            </a:r>
            <a:r>
              <a:rPr lang="sl-SI" sz="1600" dirty="0" smtClean="0"/>
              <a:t>   </a:t>
            </a:r>
            <a:r>
              <a:rPr lang="sl-SI" sz="1600" dirty="0" smtClean="0">
                <a:solidFill>
                  <a:srgbClr val="FF0000"/>
                </a:solidFill>
              </a:rPr>
              <a:t>WHAT TIME </a:t>
            </a:r>
            <a:r>
              <a:rPr lang="sl-SI" sz="1600" b="1" dirty="0" smtClean="0">
                <a:solidFill>
                  <a:srgbClr val="00B050"/>
                </a:solidFill>
              </a:rPr>
              <a:t>DOES Tom </a:t>
            </a:r>
            <a:r>
              <a:rPr lang="sl-SI" sz="1600" b="1" dirty="0" err="1" smtClean="0">
                <a:solidFill>
                  <a:srgbClr val="00B050"/>
                </a:solidFill>
              </a:rPr>
              <a:t>get</a:t>
            </a:r>
            <a:r>
              <a:rPr lang="sl-SI" sz="1600" b="1" dirty="0" smtClean="0">
                <a:solidFill>
                  <a:srgbClr val="00B050"/>
                </a:solidFill>
              </a:rPr>
              <a:t> up?</a:t>
            </a:r>
          </a:p>
          <a:p>
            <a:endParaRPr lang="sl-SI" sz="1600" dirty="0" smtClean="0"/>
          </a:p>
          <a:p>
            <a:r>
              <a:rPr lang="sl-SI" sz="1600" dirty="0" smtClean="0"/>
              <a:t>Mary </a:t>
            </a:r>
            <a:r>
              <a:rPr lang="sl-SI" sz="1600" dirty="0" err="1" smtClean="0"/>
              <a:t>does</a:t>
            </a:r>
            <a:r>
              <a:rPr lang="sl-SI" sz="1600" dirty="0" smtClean="0"/>
              <a:t> </a:t>
            </a:r>
            <a:r>
              <a:rPr lang="sl-SI" sz="1600" u="sng" dirty="0" err="1" smtClean="0"/>
              <a:t>the</a:t>
            </a:r>
            <a:r>
              <a:rPr lang="sl-SI" sz="1600" u="sng" dirty="0" smtClean="0"/>
              <a:t> </a:t>
            </a:r>
            <a:r>
              <a:rPr lang="sl-SI" sz="1600" u="sng" dirty="0" err="1" smtClean="0"/>
              <a:t>cooking</a:t>
            </a:r>
            <a:r>
              <a:rPr lang="sl-SI" sz="1600" u="sng" dirty="0" smtClean="0"/>
              <a:t>. </a:t>
            </a:r>
            <a:r>
              <a:rPr lang="sl-SI" sz="1600" dirty="0" smtClean="0">
                <a:solidFill>
                  <a:srgbClr val="FF0000"/>
                </a:solidFill>
              </a:rPr>
              <a:t>WHAT</a:t>
            </a:r>
            <a:r>
              <a:rPr lang="sl-SI" sz="1600" dirty="0" smtClean="0"/>
              <a:t> </a:t>
            </a:r>
            <a:r>
              <a:rPr lang="sl-SI" sz="1600" b="1" dirty="0" smtClean="0">
                <a:solidFill>
                  <a:srgbClr val="00B050"/>
                </a:solidFill>
              </a:rPr>
              <a:t>DOES </a:t>
            </a:r>
            <a:r>
              <a:rPr lang="sl-SI" sz="1600" b="1" dirty="0">
                <a:solidFill>
                  <a:srgbClr val="00B050"/>
                </a:solidFill>
              </a:rPr>
              <a:t>M</a:t>
            </a:r>
            <a:r>
              <a:rPr lang="sl-SI" sz="1600" b="1" dirty="0" smtClean="0">
                <a:solidFill>
                  <a:srgbClr val="00B050"/>
                </a:solidFill>
              </a:rPr>
              <a:t>ary do?</a:t>
            </a:r>
          </a:p>
          <a:p>
            <a:endParaRPr lang="sl-SI" sz="1600" b="1" dirty="0" smtClean="0">
              <a:solidFill>
                <a:srgbClr val="00B050"/>
              </a:solidFill>
            </a:endParaRPr>
          </a:p>
          <a:p>
            <a:r>
              <a:rPr lang="sl-SI" sz="1600" dirty="0" smtClean="0"/>
              <a:t>Linda </a:t>
            </a:r>
            <a:r>
              <a:rPr lang="sl-SI" sz="1600" dirty="0" err="1" smtClean="0"/>
              <a:t>plays</a:t>
            </a:r>
            <a:r>
              <a:rPr lang="sl-SI" sz="1600" dirty="0" smtClean="0"/>
              <a:t> </a:t>
            </a:r>
            <a:r>
              <a:rPr lang="sl-SI" sz="1600" dirty="0" err="1" smtClean="0"/>
              <a:t>the</a:t>
            </a:r>
            <a:r>
              <a:rPr lang="sl-SI" sz="1600" dirty="0" smtClean="0"/>
              <a:t> piano </a:t>
            </a:r>
            <a:r>
              <a:rPr lang="sl-SI" sz="1600" u="sng" dirty="0" err="1" smtClean="0"/>
              <a:t>very</a:t>
            </a:r>
            <a:r>
              <a:rPr lang="sl-SI" sz="1600" u="sng" dirty="0" smtClean="0"/>
              <a:t> </a:t>
            </a:r>
            <a:r>
              <a:rPr lang="sl-SI" sz="1600" u="sng" dirty="0" err="1" smtClean="0"/>
              <a:t>well</a:t>
            </a:r>
            <a:r>
              <a:rPr lang="sl-SI" sz="1600" u="sng" dirty="0" smtClean="0"/>
              <a:t>. </a:t>
            </a:r>
            <a:r>
              <a:rPr lang="sl-SI" sz="1600" dirty="0" smtClean="0">
                <a:solidFill>
                  <a:srgbClr val="FF0000"/>
                </a:solidFill>
              </a:rPr>
              <a:t>HOW</a:t>
            </a:r>
            <a:r>
              <a:rPr lang="sl-SI" sz="1600" dirty="0" smtClean="0"/>
              <a:t> </a:t>
            </a:r>
            <a:r>
              <a:rPr lang="sl-SI" sz="1600" b="1" dirty="0" smtClean="0">
                <a:solidFill>
                  <a:srgbClr val="00B050"/>
                </a:solidFill>
              </a:rPr>
              <a:t>DOES Linda </a:t>
            </a:r>
            <a:r>
              <a:rPr lang="sl-SI" sz="1600" b="1" dirty="0" err="1" smtClean="0">
                <a:solidFill>
                  <a:srgbClr val="00B050"/>
                </a:solidFill>
              </a:rPr>
              <a:t>play</a:t>
            </a:r>
            <a:r>
              <a:rPr lang="sl-SI" sz="1600" b="1" dirty="0" smtClean="0">
                <a:solidFill>
                  <a:srgbClr val="00B050"/>
                </a:solidFill>
              </a:rPr>
              <a:t> </a:t>
            </a:r>
            <a:r>
              <a:rPr lang="sl-SI" sz="1600" b="1" dirty="0" err="1" smtClean="0">
                <a:solidFill>
                  <a:srgbClr val="00B050"/>
                </a:solidFill>
              </a:rPr>
              <a:t>the</a:t>
            </a:r>
            <a:r>
              <a:rPr lang="sl-SI" sz="1600" b="1" dirty="0" smtClean="0">
                <a:solidFill>
                  <a:srgbClr val="00B050"/>
                </a:solidFill>
              </a:rPr>
              <a:t> piano?</a:t>
            </a:r>
          </a:p>
          <a:p>
            <a:endParaRPr lang="sl-SI" sz="1600" b="1" dirty="0" smtClean="0">
              <a:solidFill>
                <a:srgbClr val="00B050"/>
              </a:solidFill>
            </a:endParaRPr>
          </a:p>
          <a:p>
            <a:r>
              <a:rPr lang="sl-SI" sz="1600" dirty="0" err="1" smtClean="0"/>
              <a:t>My</a:t>
            </a:r>
            <a:r>
              <a:rPr lang="sl-SI" sz="1600" dirty="0" smtClean="0"/>
              <a:t> </a:t>
            </a:r>
            <a:r>
              <a:rPr lang="sl-SI" sz="1600" dirty="0" err="1" smtClean="0"/>
              <a:t>parents</a:t>
            </a:r>
            <a:r>
              <a:rPr lang="sl-SI" sz="1600" dirty="0" smtClean="0"/>
              <a:t> go </a:t>
            </a:r>
            <a:r>
              <a:rPr lang="sl-SI" sz="1600" dirty="0" err="1" smtClean="0"/>
              <a:t>running</a:t>
            </a:r>
            <a:r>
              <a:rPr lang="sl-SI" sz="1600" dirty="0" smtClean="0"/>
              <a:t> </a:t>
            </a:r>
            <a:r>
              <a:rPr lang="sl-SI" sz="1600" u="sng" dirty="0" err="1" smtClean="0"/>
              <a:t>twice</a:t>
            </a:r>
            <a:r>
              <a:rPr lang="sl-SI" sz="1600" u="sng" dirty="0" smtClean="0"/>
              <a:t> a </a:t>
            </a:r>
            <a:r>
              <a:rPr lang="sl-SI" sz="1600" u="sng" dirty="0" err="1" smtClean="0"/>
              <a:t>week</a:t>
            </a:r>
            <a:r>
              <a:rPr lang="sl-SI" sz="1600" u="sng" dirty="0" smtClean="0"/>
              <a:t>. </a:t>
            </a:r>
            <a:r>
              <a:rPr lang="sl-SI" sz="1600" dirty="0" smtClean="0"/>
              <a:t>   </a:t>
            </a:r>
            <a:r>
              <a:rPr lang="sl-SI" sz="1600" dirty="0" smtClean="0">
                <a:solidFill>
                  <a:srgbClr val="FF0000"/>
                </a:solidFill>
              </a:rPr>
              <a:t>HOW </a:t>
            </a:r>
            <a:r>
              <a:rPr lang="sl-SI" sz="1600" dirty="0" smtClean="0">
                <a:solidFill>
                  <a:srgbClr val="FF0000"/>
                </a:solidFill>
              </a:rPr>
              <a:t>OFTEN </a:t>
            </a:r>
            <a:r>
              <a:rPr lang="sl-SI" sz="1600" b="1" dirty="0" smtClean="0">
                <a:solidFill>
                  <a:srgbClr val="00B050"/>
                </a:solidFill>
              </a:rPr>
              <a:t>DO </a:t>
            </a:r>
            <a:r>
              <a:rPr lang="sl-SI" sz="1600" b="1" dirty="0" err="1" smtClean="0">
                <a:solidFill>
                  <a:srgbClr val="00B050"/>
                </a:solidFill>
              </a:rPr>
              <a:t>they</a:t>
            </a:r>
            <a:r>
              <a:rPr lang="sl-SI" sz="1600" b="1" dirty="0" smtClean="0">
                <a:solidFill>
                  <a:srgbClr val="00B050"/>
                </a:solidFill>
              </a:rPr>
              <a:t> go </a:t>
            </a:r>
            <a:r>
              <a:rPr lang="sl-SI" sz="1600" b="1" dirty="0" err="1" smtClean="0">
                <a:solidFill>
                  <a:srgbClr val="00B050"/>
                </a:solidFill>
              </a:rPr>
              <a:t>running</a:t>
            </a:r>
            <a:r>
              <a:rPr lang="sl-SI" sz="1600" b="1" dirty="0" smtClean="0">
                <a:solidFill>
                  <a:srgbClr val="00B050"/>
                </a:solidFill>
              </a:rPr>
              <a:t>?</a:t>
            </a:r>
          </a:p>
          <a:p>
            <a:pPr marL="109728" indent="0">
              <a:buNone/>
            </a:pPr>
            <a:endParaRPr lang="sl-SI" sz="1600" b="1" dirty="0" smtClean="0">
              <a:solidFill>
                <a:srgbClr val="00B050"/>
              </a:solidFill>
            </a:endParaRPr>
          </a:p>
          <a:p>
            <a:r>
              <a:rPr lang="sl-SI" sz="1600" dirty="0" smtClean="0"/>
              <a:t>I make </a:t>
            </a:r>
            <a:r>
              <a:rPr lang="sl-SI" sz="1600" u="sng" dirty="0" err="1" smtClean="0"/>
              <a:t>my</a:t>
            </a:r>
            <a:r>
              <a:rPr lang="sl-SI" sz="1600" u="sng" dirty="0" smtClean="0"/>
              <a:t> bed </a:t>
            </a:r>
            <a:r>
              <a:rPr lang="sl-SI" sz="1600" dirty="0" err="1" smtClean="0"/>
              <a:t>every</a:t>
            </a:r>
            <a:r>
              <a:rPr lang="sl-SI" sz="1600" dirty="0" smtClean="0"/>
              <a:t> </a:t>
            </a:r>
            <a:r>
              <a:rPr lang="sl-SI" sz="1600" dirty="0" err="1" smtClean="0"/>
              <a:t>morning</a:t>
            </a:r>
            <a:r>
              <a:rPr lang="sl-SI" sz="1600" dirty="0" smtClean="0"/>
              <a:t>. </a:t>
            </a:r>
            <a:r>
              <a:rPr lang="sl-SI" sz="1600" dirty="0" smtClean="0">
                <a:solidFill>
                  <a:srgbClr val="FF0000"/>
                </a:solidFill>
              </a:rPr>
              <a:t>WHAT</a:t>
            </a:r>
            <a:r>
              <a:rPr lang="sl-SI" sz="1600" dirty="0" smtClean="0"/>
              <a:t> </a:t>
            </a:r>
            <a:r>
              <a:rPr lang="sl-SI" sz="1600" b="1" dirty="0" smtClean="0">
                <a:solidFill>
                  <a:srgbClr val="00B050"/>
                </a:solidFill>
              </a:rPr>
              <a:t>DO I make </a:t>
            </a:r>
            <a:r>
              <a:rPr lang="sl-SI" sz="1600" b="1" dirty="0" err="1" smtClean="0">
                <a:solidFill>
                  <a:srgbClr val="00B050"/>
                </a:solidFill>
              </a:rPr>
              <a:t>every</a:t>
            </a:r>
            <a:r>
              <a:rPr lang="sl-SI" sz="1600" b="1" dirty="0" smtClean="0">
                <a:solidFill>
                  <a:srgbClr val="00B050"/>
                </a:solidFill>
              </a:rPr>
              <a:t> </a:t>
            </a:r>
            <a:r>
              <a:rPr lang="sl-SI" sz="1600" b="1" dirty="0" err="1" smtClean="0">
                <a:solidFill>
                  <a:srgbClr val="00B050"/>
                </a:solidFill>
              </a:rPr>
              <a:t>morning</a:t>
            </a:r>
            <a:r>
              <a:rPr lang="sl-SI" sz="1600" b="1" dirty="0" smtClean="0">
                <a:solidFill>
                  <a:srgbClr val="00B050"/>
                </a:solidFill>
              </a:rPr>
              <a:t>?</a:t>
            </a:r>
          </a:p>
          <a:p>
            <a:endParaRPr lang="sl-SI" sz="1600" b="1" dirty="0" smtClean="0">
              <a:solidFill>
                <a:srgbClr val="00B050"/>
              </a:solidFill>
            </a:endParaRPr>
          </a:p>
          <a:p>
            <a:r>
              <a:rPr lang="sl-SI" sz="1600" dirty="0" smtClean="0"/>
              <a:t>Jim </a:t>
            </a:r>
            <a:r>
              <a:rPr lang="sl-SI" sz="1600" dirty="0" err="1" smtClean="0"/>
              <a:t>likes</a:t>
            </a:r>
            <a:r>
              <a:rPr lang="sl-SI" sz="1600" dirty="0" smtClean="0"/>
              <a:t> P. E. </a:t>
            </a:r>
            <a:r>
              <a:rPr lang="sl-SI" sz="1600" u="sng" dirty="0" err="1" smtClean="0"/>
              <a:t>because</a:t>
            </a:r>
            <a:r>
              <a:rPr lang="sl-SI" sz="1600" u="sng" dirty="0" smtClean="0"/>
              <a:t> </a:t>
            </a:r>
            <a:r>
              <a:rPr lang="sl-SI" sz="1600" u="sng" dirty="0" err="1" smtClean="0"/>
              <a:t>he‘s</a:t>
            </a:r>
            <a:r>
              <a:rPr lang="sl-SI" sz="1600" u="sng" dirty="0" smtClean="0"/>
              <a:t> </a:t>
            </a:r>
            <a:r>
              <a:rPr lang="sl-SI" sz="1600" u="sng" dirty="0" err="1" smtClean="0"/>
              <a:t>good</a:t>
            </a:r>
            <a:r>
              <a:rPr lang="sl-SI" sz="1600" u="sng" dirty="0" smtClean="0"/>
              <a:t> at it</a:t>
            </a:r>
            <a:r>
              <a:rPr lang="sl-SI" sz="1600" u="sng" dirty="0" smtClean="0"/>
              <a:t>.  </a:t>
            </a:r>
            <a:r>
              <a:rPr lang="sl-SI" sz="1600" dirty="0" smtClean="0">
                <a:solidFill>
                  <a:srgbClr val="FF0000"/>
                </a:solidFill>
              </a:rPr>
              <a:t>WHY</a:t>
            </a:r>
            <a:r>
              <a:rPr lang="sl-SI" sz="1600" dirty="0" smtClean="0"/>
              <a:t> </a:t>
            </a:r>
            <a:r>
              <a:rPr lang="sl-SI" sz="1600" b="1" dirty="0" smtClean="0">
                <a:solidFill>
                  <a:srgbClr val="00B050"/>
                </a:solidFill>
              </a:rPr>
              <a:t>DOES Jim like P.E.?</a:t>
            </a:r>
            <a:endParaRPr lang="sl-SI" sz="16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1600" dirty="0" smtClean="0"/>
              <a:t>    </a:t>
            </a:r>
            <a:endParaRPr lang="sl-SI" sz="1600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sl-SI" sz="4800" dirty="0" err="1" smtClean="0"/>
              <a:t>Wh</a:t>
            </a:r>
            <a:r>
              <a:rPr lang="sl-SI" sz="4800" dirty="0" smtClean="0"/>
              <a:t> - </a:t>
            </a:r>
            <a:r>
              <a:rPr lang="sl-SI" sz="4800" dirty="0" err="1" smtClean="0"/>
              <a:t>questions</a:t>
            </a:r>
            <a:endParaRPr lang="sl-SI" sz="4800" dirty="0"/>
          </a:p>
        </p:txBody>
      </p:sp>
    </p:spTree>
    <p:extLst>
      <p:ext uri="{BB962C8B-B14F-4D97-AF65-F5344CB8AC3E}">
        <p14:creationId xmlns:p14="http://schemas.microsoft.com/office/powerpoint/2010/main" val="150417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Beautiful</a:t>
            </a:r>
            <a:r>
              <a:rPr lang="sl-SI" dirty="0" smtClean="0"/>
              <a:t> - </a:t>
            </a:r>
            <a:r>
              <a:rPr lang="sl-SI" dirty="0" err="1" smtClean="0"/>
              <a:t>ugly</a:t>
            </a:r>
            <a:r>
              <a:rPr lang="sl-SI" dirty="0" smtClean="0"/>
              <a:t>            </a:t>
            </a:r>
            <a:r>
              <a:rPr lang="sl-SI" dirty="0" err="1" smtClean="0"/>
              <a:t>funny</a:t>
            </a:r>
            <a:r>
              <a:rPr lang="sl-SI" dirty="0" smtClean="0"/>
              <a:t> - </a:t>
            </a:r>
            <a:r>
              <a:rPr lang="sl-SI" dirty="0" err="1" smtClean="0"/>
              <a:t>serious</a:t>
            </a:r>
            <a:endParaRPr lang="sl-SI" dirty="0" smtClean="0"/>
          </a:p>
          <a:p>
            <a:r>
              <a:rPr lang="sl-SI" dirty="0" err="1" smtClean="0"/>
              <a:t>Clean</a:t>
            </a:r>
            <a:r>
              <a:rPr lang="sl-SI" dirty="0" smtClean="0"/>
              <a:t> - </a:t>
            </a:r>
            <a:r>
              <a:rPr lang="sl-SI" dirty="0" err="1" smtClean="0"/>
              <a:t>dirty</a:t>
            </a:r>
            <a:r>
              <a:rPr lang="sl-SI" dirty="0" smtClean="0"/>
              <a:t>		</a:t>
            </a:r>
            <a:r>
              <a:rPr lang="sl-SI" dirty="0"/>
              <a:t> </a:t>
            </a:r>
            <a:r>
              <a:rPr lang="sl-SI" dirty="0" smtClean="0"/>
              <a:t>    </a:t>
            </a:r>
            <a:r>
              <a:rPr lang="sl-SI" dirty="0" smtClean="0"/>
              <a:t> </a:t>
            </a:r>
            <a:r>
              <a:rPr lang="sl-SI" dirty="0" err="1" smtClean="0"/>
              <a:t>new</a:t>
            </a:r>
            <a:r>
              <a:rPr lang="sl-SI" dirty="0" smtClean="0"/>
              <a:t> - </a:t>
            </a:r>
            <a:r>
              <a:rPr lang="sl-SI" dirty="0" err="1" smtClean="0"/>
              <a:t>old</a:t>
            </a:r>
            <a:endParaRPr lang="sl-SI" dirty="0" smtClean="0"/>
          </a:p>
          <a:p>
            <a:r>
              <a:rPr lang="sl-SI" dirty="0" err="1" smtClean="0"/>
              <a:t>Safe</a:t>
            </a:r>
            <a:r>
              <a:rPr lang="sl-SI" dirty="0" smtClean="0"/>
              <a:t> - </a:t>
            </a:r>
            <a:r>
              <a:rPr lang="sl-SI" dirty="0" err="1" smtClean="0"/>
              <a:t>dangerous</a:t>
            </a:r>
            <a:r>
              <a:rPr lang="sl-SI" dirty="0" smtClean="0"/>
              <a:t>	</a:t>
            </a:r>
            <a:r>
              <a:rPr lang="sl-SI" dirty="0"/>
              <a:t> </a:t>
            </a:r>
            <a:r>
              <a:rPr lang="sl-SI" dirty="0" smtClean="0"/>
              <a:t>    </a:t>
            </a:r>
            <a:r>
              <a:rPr lang="sl-SI" dirty="0" smtClean="0"/>
              <a:t> </a:t>
            </a:r>
            <a:r>
              <a:rPr lang="sl-SI" dirty="0" err="1" smtClean="0"/>
              <a:t>great</a:t>
            </a:r>
            <a:r>
              <a:rPr lang="sl-SI" dirty="0" smtClean="0"/>
              <a:t> - </a:t>
            </a:r>
            <a:r>
              <a:rPr lang="sl-SI" dirty="0" err="1" smtClean="0"/>
              <a:t>awful</a:t>
            </a:r>
            <a:endParaRPr lang="sl-SI" dirty="0" smtClean="0"/>
          </a:p>
          <a:p>
            <a:r>
              <a:rPr lang="sl-SI" dirty="0" err="1" smtClean="0"/>
              <a:t>Quiet</a:t>
            </a:r>
            <a:r>
              <a:rPr lang="sl-SI" dirty="0" smtClean="0"/>
              <a:t> - </a:t>
            </a:r>
            <a:r>
              <a:rPr lang="sl-SI" dirty="0" err="1" smtClean="0"/>
              <a:t>loud</a:t>
            </a:r>
            <a:r>
              <a:rPr lang="sl-SI" dirty="0" smtClean="0"/>
              <a:t> </a:t>
            </a:r>
            <a:r>
              <a:rPr lang="sl-SI" dirty="0" smtClean="0"/>
              <a:t>		</a:t>
            </a:r>
            <a:r>
              <a:rPr lang="sl-SI" dirty="0"/>
              <a:t> </a:t>
            </a:r>
            <a:r>
              <a:rPr lang="sl-SI" dirty="0" smtClean="0"/>
              <a:t>   </a:t>
            </a:r>
            <a:r>
              <a:rPr lang="sl-SI" dirty="0" smtClean="0"/>
              <a:t> </a:t>
            </a:r>
            <a:r>
              <a:rPr lang="sl-SI" dirty="0" err="1" smtClean="0"/>
              <a:t>difficult</a:t>
            </a:r>
            <a:r>
              <a:rPr lang="sl-SI" dirty="0" smtClean="0"/>
              <a:t> - </a:t>
            </a:r>
            <a:r>
              <a:rPr lang="sl-SI" dirty="0" err="1" smtClean="0"/>
              <a:t>easy</a:t>
            </a:r>
            <a:endParaRPr lang="sl-SI" dirty="0" smtClean="0"/>
          </a:p>
          <a:p>
            <a:r>
              <a:rPr lang="sl-SI" dirty="0" err="1"/>
              <a:t>l</a:t>
            </a:r>
            <a:r>
              <a:rPr lang="sl-SI" dirty="0" err="1" smtClean="0"/>
              <a:t>ight</a:t>
            </a:r>
            <a:r>
              <a:rPr lang="sl-SI" dirty="0" smtClean="0"/>
              <a:t> </a:t>
            </a:r>
            <a:r>
              <a:rPr lang="sl-SI" dirty="0" smtClean="0"/>
              <a:t>- </a:t>
            </a:r>
            <a:r>
              <a:rPr lang="sl-SI" dirty="0" err="1" smtClean="0"/>
              <a:t>dark</a:t>
            </a:r>
            <a:r>
              <a:rPr lang="sl-SI" dirty="0" smtClean="0"/>
              <a:t>                    </a:t>
            </a:r>
            <a:r>
              <a:rPr lang="sl-SI" dirty="0" err="1" smtClean="0"/>
              <a:t>boring</a:t>
            </a:r>
            <a:r>
              <a:rPr lang="sl-SI" dirty="0" smtClean="0"/>
              <a:t> - </a:t>
            </a:r>
            <a:r>
              <a:rPr lang="sl-SI" dirty="0" err="1" smtClean="0"/>
              <a:t>interesting</a:t>
            </a:r>
            <a:endParaRPr lang="sl-SI" dirty="0" smtClean="0"/>
          </a:p>
          <a:p>
            <a:r>
              <a:rPr lang="sl-SI" dirty="0" err="1"/>
              <a:t>c</a:t>
            </a:r>
            <a:r>
              <a:rPr lang="sl-SI" dirty="0" err="1" smtClean="0"/>
              <a:t>urly</a:t>
            </a:r>
            <a:r>
              <a:rPr lang="sl-SI" dirty="0" smtClean="0"/>
              <a:t> </a:t>
            </a:r>
            <a:r>
              <a:rPr lang="sl-SI" dirty="0" smtClean="0"/>
              <a:t>-</a:t>
            </a:r>
            <a:r>
              <a:rPr lang="sl-SI" dirty="0" err="1" smtClean="0"/>
              <a:t>straight</a:t>
            </a:r>
            <a:r>
              <a:rPr lang="sl-SI" dirty="0" smtClean="0"/>
              <a:t>  </a:t>
            </a:r>
            <a:r>
              <a:rPr lang="sl-SI" dirty="0" smtClean="0"/>
              <a:t>	</a:t>
            </a:r>
            <a:r>
              <a:rPr lang="sl-SI" dirty="0"/>
              <a:t> </a:t>
            </a:r>
            <a:r>
              <a:rPr lang="sl-SI" dirty="0" smtClean="0"/>
              <a:t>     </a:t>
            </a:r>
            <a:r>
              <a:rPr lang="sl-SI" dirty="0" smtClean="0"/>
              <a:t> </a:t>
            </a:r>
            <a:r>
              <a:rPr lang="sl-SI" dirty="0" err="1" smtClean="0"/>
              <a:t>kind</a:t>
            </a:r>
            <a:r>
              <a:rPr lang="sl-SI" dirty="0" smtClean="0"/>
              <a:t> – </a:t>
            </a:r>
            <a:r>
              <a:rPr lang="sl-SI" dirty="0" err="1" smtClean="0"/>
              <a:t>cruel</a:t>
            </a:r>
            <a:r>
              <a:rPr lang="sl-SI" dirty="0" smtClean="0"/>
              <a:t>/rude</a:t>
            </a:r>
            <a:endParaRPr lang="sl-SI" dirty="0" smtClean="0"/>
          </a:p>
          <a:p>
            <a:r>
              <a:rPr lang="sl-SI" dirty="0" smtClean="0"/>
              <a:t>Short -</a:t>
            </a:r>
            <a:r>
              <a:rPr lang="sl-SI" dirty="0" err="1" smtClean="0"/>
              <a:t>long</a:t>
            </a:r>
            <a:r>
              <a:rPr lang="sl-SI" dirty="0" smtClean="0"/>
              <a:t>		</a:t>
            </a:r>
            <a:r>
              <a:rPr lang="sl-SI" dirty="0"/>
              <a:t> </a:t>
            </a:r>
            <a:r>
              <a:rPr lang="sl-SI" dirty="0" smtClean="0"/>
              <a:t>      </a:t>
            </a:r>
            <a:r>
              <a:rPr lang="sl-SI" dirty="0" err="1" smtClean="0"/>
              <a:t>honest</a:t>
            </a:r>
            <a:r>
              <a:rPr lang="sl-SI" dirty="0" smtClean="0"/>
              <a:t> - </a:t>
            </a:r>
            <a:r>
              <a:rPr lang="sl-SI" dirty="0" err="1" smtClean="0"/>
              <a:t>dishonest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Zapiši nasprotni pomen naslednjim besedam: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716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My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mother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sometimes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reads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a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newspaper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in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evening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I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don‘t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often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watch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TV.</a:t>
            </a:r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Does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he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often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play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piano?</a:t>
            </a:r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His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brother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is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usually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well-organised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There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is some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paper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on </a:t>
            </a:r>
            <a:r>
              <a:rPr lang="sl-SI" dirty="0" err="1" smtClean="0">
                <a:solidFill>
                  <a:schemeClr val="accent4">
                    <a:lumMod val="75000"/>
                  </a:schemeClr>
                </a:solidFill>
              </a:rPr>
              <a:t>the</a:t>
            </a:r>
            <a:r>
              <a:rPr lang="sl-SI" dirty="0" smtClean="0">
                <a:solidFill>
                  <a:schemeClr val="accent4">
                    <a:lumMod val="75000"/>
                  </a:schemeClr>
                </a:solidFill>
              </a:rPr>
              <a:t> desk.</a:t>
            </a:r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109728" indent="0">
              <a:buNone/>
            </a:pPr>
            <a:endParaRPr lang="sl-SI" dirty="0" smtClean="0">
              <a:solidFill>
                <a:schemeClr val="accent4">
                  <a:lumMod val="75000"/>
                </a:schemeClr>
              </a:solidFill>
            </a:endParaRP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Postavi besede v pravilni besedni red: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2269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Primer: </a:t>
            </a:r>
          </a:p>
          <a:p>
            <a:r>
              <a:rPr lang="sl-SI" b="1" dirty="0" err="1"/>
              <a:t>t</a:t>
            </a:r>
            <a:r>
              <a:rPr lang="sl-SI" b="1" dirty="0" err="1" smtClean="0"/>
              <a:t>he</a:t>
            </a:r>
            <a:r>
              <a:rPr lang="sl-SI" b="1" dirty="0" smtClean="0"/>
              <a:t> same         </a:t>
            </a:r>
          </a:p>
          <a:p>
            <a:pPr marL="109728" indent="0">
              <a:buNone/>
            </a:pPr>
            <a:r>
              <a:rPr lang="sl-SI" dirty="0" smtClean="0"/>
              <a:t>   isti     -   </a:t>
            </a:r>
            <a:r>
              <a:rPr lang="sl-SI" dirty="0" err="1" smtClean="0"/>
              <a:t>exactly</a:t>
            </a:r>
            <a:r>
              <a:rPr lang="sl-SI" dirty="0" smtClean="0"/>
              <a:t> like </a:t>
            </a:r>
            <a:r>
              <a:rPr lang="sl-SI" dirty="0" err="1" smtClean="0"/>
              <a:t>another</a:t>
            </a:r>
            <a:endParaRPr lang="sl-SI" dirty="0" smtClean="0"/>
          </a:p>
          <a:p>
            <a:r>
              <a:rPr lang="sl-SI" b="1" dirty="0"/>
              <a:t>t</a:t>
            </a:r>
            <a:r>
              <a:rPr lang="sl-SI" b="1" dirty="0" smtClean="0"/>
              <a:t>o </a:t>
            </a:r>
            <a:r>
              <a:rPr lang="sl-SI" b="1" dirty="0" err="1" smtClean="0"/>
              <a:t>prefer</a:t>
            </a:r>
            <a:r>
              <a:rPr lang="sl-SI" b="1" dirty="0" smtClean="0"/>
              <a:t> </a:t>
            </a:r>
          </a:p>
          <a:p>
            <a:pPr marL="109728" indent="0">
              <a:buNone/>
            </a:pPr>
            <a:r>
              <a:rPr lang="sl-SI" dirty="0" smtClean="0"/>
              <a:t>  imeti rajši, raje – to like </a:t>
            </a:r>
            <a:r>
              <a:rPr lang="sl-SI" dirty="0" err="1" smtClean="0"/>
              <a:t>something</a:t>
            </a:r>
            <a:r>
              <a:rPr lang="sl-SI" dirty="0" smtClean="0"/>
              <a:t> </a:t>
            </a:r>
            <a:r>
              <a:rPr lang="sl-SI" dirty="0" err="1" smtClean="0"/>
              <a:t>better</a:t>
            </a:r>
            <a:r>
              <a:rPr lang="sl-SI" dirty="0" smtClean="0"/>
              <a:t>   </a:t>
            </a:r>
            <a:r>
              <a:rPr lang="sl-SI" dirty="0" err="1" smtClean="0"/>
              <a:t>than</a:t>
            </a:r>
            <a:r>
              <a:rPr lang="sl-SI" dirty="0" smtClean="0"/>
              <a:t> </a:t>
            </a:r>
            <a:r>
              <a:rPr lang="sl-SI" dirty="0" err="1" smtClean="0"/>
              <a:t>another</a:t>
            </a:r>
            <a:endParaRPr lang="sl-SI" dirty="0" smtClean="0"/>
          </a:p>
          <a:p>
            <a:r>
              <a:rPr lang="sl-SI" b="1" dirty="0" err="1" smtClean="0"/>
              <a:t>scared</a:t>
            </a:r>
            <a:endParaRPr lang="sl-SI" b="1" dirty="0" smtClean="0"/>
          </a:p>
          <a:p>
            <a:pPr marL="109728" indent="0">
              <a:buNone/>
            </a:pPr>
            <a:r>
              <a:rPr lang="sl-SI" dirty="0" smtClean="0"/>
              <a:t>  prestrašen </a:t>
            </a:r>
            <a:r>
              <a:rPr lang="sl-SI" dirty="0"/>
              <a:t>–</a:t>
            </a:r>
            <a:r>
              <a:rPr lang="sl-SI" dirty="0" err="1"/>
              <a:t>afraid</a:t>
            </a:r>
            <a:endParaRPr lang="sl-SI" dirty="0"/>
          </a:p>
          <a:p>
            <a:r>
              <a:rPr lang="sl-SI" b="1" dirty="0" smtClean="0"/>
              <a:t>Teenager </a:t>
            </a:r>
          </a:p>
          <a:p>
            <a:pPr marL="109728" indent="0">
              <a:buNone/>
            </a:pPr>
            <a:r>
              <a:rPr lang="sl-SI" dirty="0" smtClean="0"/>
              <a:t>  najstnik </a:t>
            </a:r>
            <a:r>
              <a:rPr lang="sl-SI" dirty="0"/>
              <a:t>– a person </a:t>
            </a:r>
            <a:r>
              <a:rPr lang="sl-SI" dirty="0" err="1"/>
              <a:t>between</a:t>
            </a:r>
            <a:r>
              <a:rPr lang="sl-SI" dirty="0"/>
              <a:t> 13 </a:t>
            </a:r>
            <a:r>
              <a:rPr lang="sl-SI" dirty="0" err="1"/>
              <a:t>and</a:t>
            </a:r>
            <a:r>
              <a:rPr lang="sl-SI" dirty="0"/>
              <a:t> 19</a:t>
            </a:r>
          </a:p>
          <a:p>
            <a:endParaRPr lang="sl-SI" b="1" dirty="0" smtClean="0"/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Prevedi v slo in obrazloži v angl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4068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b="1" dirty="0" err="1" smtClean="0"/>
              <a:t>amazing</a:t>
            </a:r>
            <a:r>
              <a:rPr lang="sl-SI" dirty="0" smtClean="0"/>
              <a:t> </a:t>
            </a:r>
          </a:p>
          <a:p>
            <a:pPr marL="109728" indent="0">
              <a:buNone/>
            </a:pPr>
            <a:r>
              <a:rPr lang="sl-SI" dirty="0" smtClean="0"/>
              <a:t>  čudovit, krasen – </a:t>
            </a:r>
            <a:r>
              <a:rPr lang="sl-SI" dirty="0" err="1" smtClean="0"/>
              <a:t>incredible</a:t>
            </a:r>
            <a:r>
              <a:rPr lang="sl-SI" dirty="0" smtClean="0"/>
              <a:t>, </a:t>
            </a:r>
            <a:r>
              <a:rPr lang="sl-SI" dirty="0" err="1" smtClean="0"/>
              <a:t>outstanding</a:t>
            </a:r>
            <a:endParaRPr lang="sl-SI" dirty="0" smtClean="0"/>
          </a:p>
          <a:p>
            <a:r>
              <a:rPr lang="sl-SI" b="1" dirty="0" err="1" smtClean="0"/>
              <a:t>an</a:t>
            </a:r>
            <a:r>
              <a:rPr lang="sl-SI" b="1" dirty="0" smtClean="0"/>
              <a:t> </a:t>
            </a:r>
            <a:r>
              <a:rPr lang="sl-SI" b="1" dirty="0" err="1" smtClean="0"/>
              <a:t>alien</a:t>
            </a:r>
            <a:endParaRPr lang="sl-SI" dirty="0" smtClean="0"/>
          </a:p>
          <a:p>
            <a:pPr marL="109728" indent="0">
              <a:buNone/>
            </a:pPr>
            <a:r>
              <a:rPr lang="sl-SI" dirty="0" smtClean="0"/>
              <a:t>  vesoljec</a:t>
            </a:r>
            <a:r>
              <a:rPr lang="sl-SI" dirty="0"/>
              <a:t>, </a:t>
            </a:r>
            <a:r>
              <a:rPr lang="sl-SI" dirty="0" err="1"/>
              <a:t>nezemljan</a:t>
            </a:r>
            <a:r>
              <a:rPr lang="sl-SI" dirty="0"/>
              <a:t> – a </a:t>
            </a:r>
            <a:r>
              <a:rPr lang="sl-SI" dirty="0" err="1"/>
              <a:t>creature</a:t>
            </a:r>
            <a:r>
              <a:rPr lang="sl-SI" dirty="0"/>
              <a:t> </a:t>
            </a:r>
            <a:r>
              <a:rPr lang="sl-SI" dirty="0" err="1"/>
              <a:t>from</a:t>
            </a:r>
            <a:r>
              <a:rPr lang="sl-SI" dirty="0"/>
              <a:t> </a:t>
            </a:r>
            <a:r>
              <a:rPr lang="sl-SI" dirty="0" err="1"/>
              <a:t>another</a:t>
            </a:r>
            <a:r>
              <a:rPr lang="sl-SI" dirty="0"/>
              <a:t> </a:t>
            </a:r>
            <a:r>
              <a:rPr lang="sl-SI" dirty="0" smtClean="0"/>
              <a:t> planet</a:t>
            </a:r>
            <a:endParaRPr lang="sl-SI" dirty="0"/>
          </a:p>
          <a:p>
            <a:r>
              <a:rPr lang="sl-SI" b="1" dirty="0" smtClean="0"/>
              <a:t>a </a:t>
            </a:r>
            <a:r>
              <a:rPr lang="sl-SI" b="1" dirty="0" err="1" smtClean="0"/>
              <a:t>vegetarian</a:t>
            </a:r>
            <a:r>
              <a:rPr lang="sl-SI" b="1" dirty="0" smtClean="0"/>
              <a:t> </a:t>
            </a:r>
            <a:endParaRPr lang="sl-SI" dirty="0" smtClean="0"/>
          </a:p>
          <a:p>
            <a:pPr marL="109728" indent="0">
              <a:buNone/>
            </a:pPr>
            <a:r>
              <a:rPr lang="sl-SI" dirty="0" smtClean="0"/>
              <a:t>  vegetarijanec </a:t>
            </a:r>
            <a:r>
              <a:rPr lang="sl-SI" dirty="0"/>
              <a:t>- a person </a:t>
            </a:r>
            <a:r>
              <a:rPr lang="sl-SI" dirty="0" err="1"/>
              <a:t>who</a:t>
            </a:r>
            <a:r>
              <a:rPr lang="sl-SI" dirty="0"/>
              <a:t> </a:t>
            </a:r>
            <a:r>
              <a:rPr lang="sl-SI" dirty="0" err="1"/>
              <a:t>doesn‘t</a:t>
            </a:r>
            <a:r>
              <a:rPr lang="sl-SI" dirty="0"/>
              <a:t> </a:t>
            </a:r>
            <a:r>
              <a:rPr lang="sl-SI" dirty="0" err="1"/>
              <a:t>eat</a:t>
            </a:r>
            <a:endParaRPr lang="sl-SI" dirty="0" smtClean="0"/>
          </a:p>
          <a:p>
            <a:r>
              <a:rPr lang="sl-SI" b="1" dirty="0" err="1"/>
              <a:t>d</a:t>
            </a:r>
            <a:r>
              <a:rPr lang="sl-SI" b="1" dirty="0" err="1" smtClean="0"/>
              <a:t>angerous</a:t>
            </a:r>
            <a:endParaRPr lang="sl-SI" b="1" dirty="0" smtClean="0"/>
          </a:p>
          <a:p>
            <a:pPr marL="109728" indent="0">
              <a:buNone/>
            </a:pPr>
            <a:r>
              <a:rPr lang="sl-SI" dirty="0" smtClean="0"/>
              <a:t>  nevaren </a:t>
            </a:r>
            <a:r>
              <a:rPr lang="sl-SI" dirty="0"/>
              <a:t>– not </a:t>
            </a:r>
            <a:r>
              <a:rPr lang="sl-SI" dirty="0" err="1"/>
              <a:t>safe</a:t>
            </a:r>
            <a:r>
              <a:rPr lang="sl-SI" dirty="0"/>
              <a:t>,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possibility</a:t>
            </a:r>
            <a:r>
              <a:rPr lang="sl-SI" dirty="0"/>
              <a:t> </a:t>
            </a:r>
            <a:r>
              <a:rPr lang="sl-SI" dirty="0" err="1"/>
              <a:t>that</a:t>
            </a:r>
            <a:r>
              <a:rPr lang="sl-SI" dirty="0"/>
              <a:t> </a:t>
            </a:r>
            <a:r>
              <a:rPr lang="sl-SI" dirty="0" err="1"/>
              <a:t>you</a:t>
            </a:r>
            <a:r>
              <a:rPr lang="sl-SI" dirty="0"/>
              <a:t> </a:t>
            </a:r>
            <a:r>
              <a:rPr lang="sl-SI" dirty="0" smtClean="0"/>
              <a:t>  </a:t>
            </a:r>
            <a:r>
              <a:rPr lang="sl-SI" dirty="0" err="1" smtClean="0"/>
              <a:t>harm</a:t>
            </a:r>
            <a:r>
              <a:rPr lang="sl-SI" dirty="0" smtClean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damage</a:t>
            </a:r>
            <a:r>
              <a:rPr lang="sl-SI" dirty="0"/>
              <a:t> </a:t>
            </a:r>
            <a:r>
              <a:rPr lang="sl-SI" dirty="0" err="1"/>
              <a:t>or</a:t>
            </a:r>
            <a:r>
              <a:rPr lang="sl-SI" dirty="0"/>
              <a:t> </a:t>
            </a:r>
            <a:r>
              <a:rPr lang="sl-SI" dirty="0" err="1"/>
              <a:t>destroy</a:t>
            </a:r>
            <a:r>
              <a:rPr lang="sl-SI" dirty="0"/>
              <a:t>  </a:t>
            </a:r>
            <a:r>
              <a:rPr lang="sl-SI" dirty="0" err="1"/>
              <a:t>somebody</a:t>
            </a:r>
            <a:r>
              <a:rPr lang="sl-SI" dirty="0"/>
              <a:t> </a:t>
            </a:r>
          </a:p>
          <a:p>
            <a:endParaRPr lang="sl-SI" b="1" dirty="0" smtClean="0"/>
          </a:p>
          <a:p>
            <a:endParaRPr lang="sl-SI" dirty="0" smtClean="0"/>
          </a:p>
          <a:p>
            <a:endParaRPr lang="sl-SI" b="1" dirty="0" smtClean="0"/>
          </a:p>
          <a:p>
            <a:endParaRPr lang="sl-SI" b="1" dirty="0" smtClean="0"/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037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ekanje">
  <a:themeElements>
    <a:clrScheme name="Stek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kanj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tekanj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</TotalTime>
  <Words>352</Words>
  <Application>Microsoft Office PowerPoint</Application>
  <PresentationFormat>Diaprojekcija na zaslonu (4:3)</PresentationFormat>
  <Paragraphs>71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4" baseType="lpstr">
      <vt:lpstr>Arial</vt:lpstr>
      <vt:lpstr>Lucida Sans Unicode</vt:lpstr>
      <vt:lpstr>Verdana</vt:lpstr>
      <vt:lpstr>Wingdings 2</vt:lpstr>
      <vt:lpstr>Wingdings 3</vt:lpstr>
      <vt:lpstr>Stekanje</vt:lpstr>
      <vt:lpstr>Revision exercises – grade 6</vt:lpstr>
      <vt:lpstr>Present Simple Tense</vt:lpstr>
      <vt:lpstr>PowerPointova predstavitev</vt:lpstr>
      <vt:lpstr>Wh - questions</vt:lpstr>
      <vt:lpstr>Zapiši nasprotni pomen naslednjim besedam:</vt:lpstr>
      <vt:lpstr>Postavi besede v pravilni besedni red:</vt:lpstr>
      <vt:lpstr>Prevedi v slo in obrazloži v angl</vt:lpstr>
      <vt:lpstr>PowerPointova predstavitev</vt:lpstr>
    </vt:vector>
  </TitlesOfParts>
  <Company>Dom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exercises – grade 6</dc:title>
  <dc:creator>Administrator</dc:creator>
  <cp:lastModifiedBy>Saša Todorovič</cp:lastModifiedBy>
  <cp:revision>17</cp:revision>
  <dcterms:created xsi:type="dcterms:W3CDTF">2016-03-13T17:06:22Z</dcterms:created>
  <dcterms:modified xsi:type="dcterms:W3CDTF">2020-04-15T18:33:40Z</dcterms:modified>
</cp:coreProperties>
</file>