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90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568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5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2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0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307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3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5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1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9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2F0D-78D1-40AC-B5BE-61DE1A2B6195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6B3B-F466-45CB-A7A5-5A732F65B3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8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1" y="173038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65679" y="3236119"/>
            <a:ext cx="9144000" cy="2387600"/>
          </a:xfrm>
        </p:spPr>
        <p:txBody>
          <a:bodyPr>
            <a:normAutofit/>
          </a:bodyPr>
          <a:lstStyle/>
          <a:p>
            <a:r>
              <a:rPr lang="sl-SI" sz="4700" b="1" i="1" dirty="0" smtClean="0">
                <a:solidFill>
                  <a:schemeClr val="accent4"/>
                </a:solidFill>
              </a:rPr>
              <a:t>Predstavitev ŠD</a:t>
            </a:r>
            <a:endParaRPr lang="sl-SI" sz="4700" b="1" i="1" dirty="0">
              <a:solidFill>
                <a:schemeClr val="accent4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8000" y="4429919"/>
            <a:ext cx="9144000" cy="1655762"/>
          </a:xfrm>
        </p:spPr>
        <p:txBody>
          <a:bodyPr/>
          <a:lstStyle/>
          <a:p>
            <a:r>
              <a:rPr lang="sl-SI" b="1" i="1" dirty="0" smtClean="0">
                <a:solidFill>
                  <a:schemeClr val="accent4"/>
                </a:solidFill>
              </a:rPr>
              <a:t> Lili </a:t>
            </a:r>
            <a:r>
              <a:rPr lang="sl-SI" b="1" i="1" dirty="0" err="1" smtClean="0">
                <a:solidFill>
                  <a:schemeClr val="accent4"/>
                </a:solidFill>
              </a:rPr>
              <a:t>Krompič</a:t>
            </a:r>
            <a:r>
              <a:rPr lang="sl-SI" b="1" i="1" dirty="0" smtClean="0">
                <a:solidFill>
                  <a:schemeClr val="accent4"/>
                </a:solidFill>
              </a:rPr>
              <a:t> 5. b</a:t>
            </a:r>
            <a:endParaRPr lang="sl-SI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>
                <a:solidFill>
                  <a:srgbClr val="0070C0"/>
                </a:solidFill>
              </a:rPr>
              <a:t>Naša pot:</a:t>
            </a:r>
            <a:endParaRPr lang="sl-SI" b="1" i="1" dirty="0">
              <a:solidFill>
                <a:srgbClr val="0070C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2" y="1821158"/>
            <a:ext cx="9195515" cy="487811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10" y="1375637"/>
            <a:ext cx="4720803" cy="26554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70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17" y="2022800"/>
            <a:ext cx="4971183" cy="372838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>
                <a:solidFill>
                  <a:srgbClr val="0070C0"/>
                </a:solidFill>
              </a:rPr>
              <a:t>Trojica</a:t>
            </a:r>
            <a:endParaRPr lang="sl-SI" b="1" i="1" dirty="0">
              <a:solidFill>
                <a:srgbClr val="0070C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1825625"/>
            <a:ext cx="10907332" cy="453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1" dirty="0" smtClean="0"/>
              <a:t>1. </a:t>
            </a:r>
            <a:r>
              <a:rPr lang="sl-SI" b="1" i="1" dirty="0" smtClean="0">
                <a:solidFill>
                  <a:srgbClr val="0070C0"/>
                </a:solidFill>
              </a:rPr>
              <a:t>Najprej smo se odpravili na Trojico</a:t>
            </a:r>
            <a:endParaRPr lang="sl-SI" b="1" i="1" dirty="0"/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b="1" i="1" dirty="0" smtClean="0">
                <a:solidFill>
                  <a:srgbClr val="0070C0"/>
                </a:solidFill>
              </a:rPr>
              <a:t>Tam smo po neki poti šli mimo </a:t>
            </a:r>
          </a:p>
          <a:p>
            <a:pPr marL="0" indent="0">
              <a:buNone/>
            </a:pPr>
            <a:r>
              <a:rPr lang="sl-SI" b="1" i="1" dirty="0" smtClean="0">
                <a:solidFill>
                  <a:srgbClr val="0070C0"/>
                </a:solidFill>
              </a:rPr>
              <a:t>kapelice…</a:t>
            </a:r>
            <a:endParaRPr lang="sl-SI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291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6518" y="564457"/>
            <a:ext cx="10375006" cy="1122675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0070C0"/>
                </a:solidFill>
              </a:rPr>
              <a:t>Drča</a:t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>
                <a:solidFill>
                  <a:srgbClr val="0070C0"/>
                </a:solidFill>
              </a:rPr>
              <a:t/>
            </a:r>
            <a:br>
              <a:rPr lang="sl-SI" b="1" i="1" dirty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/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>
                <a:solidFill>
                  <a:srgbClr val="0070C0"/>
                </a:solidFill>
              </a:rPr>
              <a:t/>
            </a:r>
            <a:br>
              <a:rPr lang="sl-SI" b="1" i="1" dirty="0">
                <a:solidFill>
                  <a:srgbClr val="0070C0"/>
                </a:solidFill>
              </a:rPr>
            </a:br>
            <a:r>
              <a:rPr lang="sl-SI" b="1" i="1" dirty="0" err="1" smtClean="0">
                <a:solidFill>
                  <a:srgbClr val="0070C0"/>
                </a:solidFill>
              </a:rPr>
              <a:t>Drča</a:t>
            </a:r>
            <a:r>
              <a:rPr lang="sl-SI" b="1" i="1" dirty="0" smtClean="0">
                <a:solidFill>
                  <a:srgbClr val="0070C0"/>
                </a:solidFill>
              </a:rPr>
              <a:t/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>
                <a:solidFill>
                  <a:srgbClr val="0070C0"/>
                </a:solidFill>
              </a:rPr>
              <a:t/>
            </a:r>
            <a:br>
              <a:rPr lang="sl-SI" b="1" i="1" dirty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- pot nas je potem vodila do</a:t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Drče.</a:t>
            </a:r>
            <a:endParaRPr lang="sl-SI" b="1" i="1" dirty="0">
              <a:solidFill>
                <a:srgbClr val="0070C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90020"/>
            <a:ext cx="4503313" cy="3377485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75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b="1" i="1" dirty="0" smtClean="0">
                <a:solidFill>
                  <a:srgbClr val="C00000"/>
                </a:solidFill>
              </a:rPr>
              <a:t>Močilnik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b="1" i="1" dirty="0" smtClean="0">
                <a:solidFill>
                  <a:srgbClr val="C00000"/>
                </a:solidFill>
              </a:rPr>
              <a:t>- ko smo prišli z Drče</a:t>
            </a:r>
            <a:br>
              <a:rPr lang="sl-SI" b="1" i="1" dirty="0" smtClean="0">
                <a:solidFill>
                  <a:srgbClr val="C00000"/>
                </a:solidFill>
              </a:rPr>
            </a:br>
            <a:r>
              <a:rPr lang="sl-SI" b="1" i="1" dirty="0" smtClean="0">
                <a:solidFill>
                  <a:srgbClr val="C00000"/>
                </a:solidFill>
              </a:rPr>
              <a:t>smo odšli v Močilnik.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89" y="1870991"/>
            <a:ext cx="6022571" cy="4516929"/>
          </a:xfrm>
          <a:ln>
            <a:solidFill>
              <a:srgbClr val="FF0000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41" y="827802"/>
            <a:ext cx="2781836" cy="208637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53" y="4250363"/>
            <a:ext cx="3292699" cy="24695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72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i="1" dirty="0" err="1" smtClean="0">
                <a:solidFill>
                  <a:srgbClr val="7030A0"/>
                </a:solidFill>
              </a:rPr>
              <a:t>Retovje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i="1" dirty="0" smtClean="0">
                <a:solidFill>
                  <a:srgbClr val="7030A0"/>
                </a:solidFill>
              </a:rPr>
              <a:t>- še kar se nismo </a:t>
            </a:r>
            <a:br>
              <a:rPr lang="sl-SI" b="1" i="1" dirty="0" smtClean="0">
                <a:solidFill>
                  <a:srgbClr val="7030A0"/>
                </a:solidFill>
              </a:rPr>
            </a:br>
            <a:r>
              <a:rPr lang="sl-SI" b="1" i="1" dirty="0" smtClean="0">
                <a:solidFill>
                  <a:srgbClr val="7030A0"/>
                </a:solidFill>
              </a:rPr>
              <a:t>ustavili, šli smo do</a:t>
            </a:r>
            <a:br>
              <a:rPr lang="sl-SI" b="1" i="1" dirty="0" smtClean="0">
                <a:solidFill>
                  <a:srgbClr val="7030A0"/>
                </a:solidFill>
              </a:rPr>
            </a:br>
            <a:r>
              <a:rPr lang="sl-SI" b="1" i="1" dirty="0" err="1" smtClean="0">
                <a:solidFill>
                  <a:srgbClr val="7030A0"/>
                </a:solidFill>
              </a:rPr>
              <a:t>Retovja</a:t>
            </a:r>
            <a:r>
              <a:rPr lang="sl-SI" b="1" i="1" dirty="0" smtClean="0">
                <a:solidFill>
                  <a:srgbClr val="7030A0"/>
                </a:solidFill>
              </a:rPr>
              <a:t>.</a:t>
            </a:r>
            <a:endParaRPr lang="sl-SI" b="1" i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22" y="1690688"/>
            <a:ext cx="5801784" cy="4351338"/>
          </a:xfrm>
          <a:ln>
            <a:solidFill>
              <a:srgbClr val="C00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7" y="758993"/>
            <a:ext cx="3821879" cy="28664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80" y="4404575"/>
            <a:ext cx="3511639" cy="263372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35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975" y="365125"/>
            <a:ext cx="10745272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b="1" i="1" dirty="0" smtClean="0">
                <a:solidFill>
                  <a:srgbClr val="92D050"/>
                </a:solidFill>
              </a:rPr>
              <a:t>Ljubljansko barje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b="1" i="1" dirty="0" smtClean="0">
                <a:solidFill>
                  <a:srgbClr val="92D050"/>
                </a:solidFill>
              </a:rPr>
              <a:t>- z </a:t>
            </a:r>
            <a:r>
              <a:rPr lang="sl-SI" b="1" i="1" dirty="0" err="1">
                <a:solidFill>
                  <a:srgbClr val="92D050"/>
                </a:solidFill>
              </a:rPr>
              <a:t>R</a:t>
            </a:r>
            <a:r>
              <a:rPr lang="sl-SI" b="1" i="1" dirty="0" err="1" smtClean="0">
                <a:solidFill>
                  <a:srgbClr val="92D050"/>
                </a:solidFill>
              </a:rPr>
              <a:t>etovja</a:t>
            </a:r>
            <a:r>
              <a:rPr lang="sl-SI" b="1" i="1" dirty="0" smtClean="0">
                <a:solidFill>
                  <a:srgbClr val="92D050"/>
                </a:solidFill>
              </a:rPr>
              <a:t> smo se</a:t>
            </a:r>
            <a:br>
              <a:rPr lang="sl-SI" b="1" i="1" dirty="0" smtClean="0">
                <a:solidFill>
                  <a:srgbClr val="92D050"/>
                </a:solidFill>
              </a:rPr>
            </a:br>
            <a:r>
              <a:rPr lang="sl-SI" b="1" i="1" dirty="0" smtClean="0">
                <a:solidFill>
                  <a:srgbClr val="92D050"/>
                </a:solidFill>
              </a:rPr>
              <a:t>odpravili na Ljubljansko</a:t>
            </a:r>
            <a:br>
              <a:rPr lang="sl-SI" b="1" i="1" dirty="0" smtClean="0">
                <a:solidFill>
                  <a:srgbClr val="92D050"/>
                </a:solidFill>
              </a:rPr>
            </a:br>
            <a:r>
              <a:rPr lang="sl-SI" b="1" i="1" dirty="0" smtClean="0">
                <a:solidFill>
                  <a:srgbClr val="92D050"/>
                </a:solidFill>
              </a:rPr>
              <a:t>barje.</a:t>
            </a:r>
            <a:endParaRPr lang="sl-SI" b="1" i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59">
            <a:off x="6053070" y="1838504"/>
            <a:ext cx="5300730" cy="3975548"/>
          </a:xfr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88" y="4549507"/>
            <a:ext cx="3372119" cy="25290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59">
            <a:off x="9571430" y="1123502"/>
            <a:ext cx="3024388" cy="226829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59">
            <a:off x="9164712" y="4946809"/>
            <a:ext cx="2712076" cy="203405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437">
            <a:off x="5924057" y="410272"/>
            <a:ext cx="3035121" cy="227634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69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i="1" dirty="0" smtClean="0">
                <a:solidFill>
                  <a:srgbClr val="FFC000"/>
                </a:solidFill>
              </a:rPr>
              <a:t>Pot domov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b="1" i="1" dirty="0" smtClean="0">
                <a:solidFill>
                  <a:srgbClr val="FFC000"/>
                </a:solidFill>
              </a:rPr>
              <a:t>- domov smo se odpravili</a:t>
            </a:r>
            <a:br>
              <a:rPr lang="sl-SI" b="1" i="1" dirty="0" smtClean="0">
                <a:solidFill>
                  <a:srgbClr val="FFC000"/>
                </a:solidFill>
              </a:rPr>
            </a:br>
            <a:r>
              <a:rPr lang="sl-SI" b="1" i="1" dirty="0" smtClean="0">
                <a:solidFill>
                  <a:srgbClr val="FFC000"/>
                </a:solidFill>
              </a:rPr>
              <a:t>po poti pod avtocesto, mimo</a:t>
            </a:r>
            <a:br>
              <a:rPr lang="sl-SI" b="1" i="1" dirty="0" smtClean="0">
                <a:solidFill>
                  <a:srgbClr val="FFC000"/>
                </a:solidFill>
              </a:rPr>
            </a:br>
            <a:r>
              <a:rPr lang="sl-SI" b="1" i="1" dirty="0" smtClean="0">
                <a:solidFill>
                  <a:srgbClr val="FFC000"/>
                </a:solidFill>
              </a:rPr>
              <a:t>trgovine z avtomobili, in </a:t>
            </a:r>
            <a:br>
              <a:rPr lang="sl-SI" b="1" i="1" dirty="0" smtClean="0">
                <a:solidFill>
                  <a:srgbClr val="FFC000"/>
                </a:solidFill>
              </a:rPr>
            </a:br>
            <a:r>
              <a:rPr lang="sl-SI" b="1" i="1" dirty="0" smtClean="0">
                <a:solidFill>
                  <a:srgbClr val="FFC000"/>
                </a:solidFill>
              </a:rPr>
              <a:t>prišli do doma.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26" y="2186234"/>
            <a:ext cx="4863861" cy="3647896"/>
          </a:xfr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8" y="4600977"/>
            <a:ext cx="3460124" cy="25950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17" y="731067"/>
            <a:ext cx="3305577" cy="247918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049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708338" y="457200"/>
            <a:ext cx="7375953" cy="5824120"/>
          </a:xfrm>
          <a:ln>
            <a:solidFill>
              <a:srgbClr val="7030A0"/>
            </a:solidFill>
          </a:ln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0810" y="1254080"/>
            <a:ext cx="10094376" cy="4608915"/>
          </a:xfrm>
        </p:spPr>
        <p:txBody>
          <a:bodyPr>
            <a:normAutofit/>
          </a:bodyPr>
          <a:lstStyle/>
          <a:p>
            <a:r>
              <a:rPr lang="sl-SI" sz="4700" dirty="0" smtClean="0">
                <a:solidFill>
                  <a:schemeClr val="tx2"/>
                </a:solidFill>
              </a:rPr>
              <a:t>Hvala za ogled</a:t>
            </a:r>
            <a:r>
              <a:rPr lang="sl-SI" sz="47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sl-SI" sz="4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Officeova tema</vt:lpstr>
      <vt:lpstr>Predstavitev ŠD</vt:lpstr>
      <vt:lpstr>Naša pot:</vt:lpstr>
      <vt:lpstr>Trojica</vt:lpstr>
      <vt:lpstr>Drča    Drča  - pot nas je potem vodila do Drče.</vt:lpstr>
      <vt:lpstr>    Močilnik  - ko smo prišli z Drče smo odšli v Močilnik.</vt:lpstr>
      <vt:lpstr>     Retovje  - še kar se nismo  ustavili, šli smo do Retovja.</vt:lpstr>
      <vt:lpstr>    Ljubljansko barje  - z Retovja smo se odpravili na Ljubljansko barje.</vt:lpstr>
      <vt:lpstr>     Pot domov  - domov smo se odpravili po poti pod avtocesto, mimo trgovine z avtomobili, in  prišli do doma.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ŠD</dc:title>
  <dc:creator>Fallout</dc:creator>
  <cp:lastModifiedBy>Jure</cp:lastModifiedBy>
  <cp:revision>8</cp:revision>
  <dcterms:created xsi:type="dcterms:W3CDTF">2020-04-08T14:56:24Z</dcterms:created>
  <dcterms:modified xsi:type="dcterms:W3CDTF">2020-04-09T21:22:54Z</dcterms:modified>
</cp:coreProperties>
</file>