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85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13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13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54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072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5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62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69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0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67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A69A-B142-47F4-9F02-B9BC276D096E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4A40-DF2A-47EA-9FF7-45810A991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4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NARAVOSLOVNI DAN- EKO DAN</a:t>
            </a:r>
            <a: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21.4.2020 </a:t>
            </a:r>
            <a:r>
              <a:rPr lang="sl-SI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sl-SI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Patrik Rome 4.b</a:t>
            </a:r>
            <a:endParaRPr lang="sl-S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Danes je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NARAVOSLOVNI DAN in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sem s sestro šel na sprehod.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sprehod sem šel na barje in okoli našega bloka.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 našem naselju sem si ogledal ekološki otok. Opazil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sem,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da ljudje ne ločujejo odpadkov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splošnimi odpadki sem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videl,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da so tudi vrgli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plastiko in oblačila.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79" y="3613557"/>
            <a:ext cx="14175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55" y="3613557"/>
            <a:ext cx="14175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36" y="3608962"/>
            <a:ext cx="14175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67" y="3613557"/>
            <a:ext cx="14175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73" y="3613557"/>
            <a:ext cx="14175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386"/>
          <a:stretch/>
        </p:blipFill>
        <p:spPr>
          <a:xfrm>
            <a:off x="943582" y="3618688"/>
            <a:ext cx="2901003" cy="25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4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970" y="252920"/>
            <a:ext cx="87224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Nato sem šel na sprehod po barju. Ko sem bil na sprehodu sem videl veliko smeti: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Plastične vrečke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Pločevinke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Plastične steklenice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 jogi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Polomljen stol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Odpadni material iz gradbišča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Staro in uničeno kolo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Stare vreče za bale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40" y="3881336"/>
            <a:ext cx="1417500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4" y="3881336"/>
            <a:ext cx="14175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46" y="3881336"/>
            <a:ext cx="14175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8" y="3881336"/>
            <a:ext cx="14175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52" y="3881336"/>
            <a:ext cx="14175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58" y="3881336"/>
            <a:ext cx="14175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4" y="3881336"/>
            <a:ext cx="14175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89" y="2274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Med sprehodom sem opazoval naravo. 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Slišal sem siničko in vrano.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Slišal se je tudi hrup iz avtoceste.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Videl sem srno in muco.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32576" y="1427733"/>
            <a:ext cx="1417500" cy="2520000"/>
            <a:chOff x="1896389" y="1427733"/>
            <a:chExt cx="1417500" cy="252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389" y="1427733"/>
              <a:ext cx="1417500" cy="2520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714017" y="1702340"/>
              <a:ext cx="145915" cy="301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02076" y="43194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travniku so otroci naredili bivak iz vej.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0483" y="1427733"/>
            <a:ext cx="1417500" cy="2520000"/>
            <a:chOff x="440483" y="1427733"/>
            <a:chExt cx="1417500" cy="252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83" y="1427733"/>
              <a:ext cx="1417500" cy="25200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1332689" y="1853119"/>
              <a:ext cx="223737" cy="3618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101889" y="3313175"/>
            <a:ext cx="2520000" cy="3360000"/>
            <a:chOff x="5101889" y="3313175"/>
            <a:chExt cx="2520000" cy="336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1889" y="3733175"/>
              <a:ext cx="3360000" cy="2520000"/>
            </a:xfrm>
            <a:prstGeom prst="rect">
              <a:avLst/>
            </a:prstGeom>
          </p:spPr>
        </p:pic>
        <p:sp>
          <p:nvSpPr>
            <p:cNvPr id="14" name="Down Arrow 13"/>
            <p:cNvSpPr/>
            <p:nvPr/>
          </p:nvSpPr>
          <p:spPr>
            <a:xfrm>
              <a:off x="5997102" y="4691006"/>
              <a:ext cx="729574" cy="36956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11136" y="2441962"/>
            <a:ext cx="3565966" cy="3878609"/>
            <a:chOff x="8311136" y="2441962"/>
            <a:chExt cx="3565966" cy="38786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102" y="3800571"/>
              <a:ext cx="3360000" cy="252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311136" y="2441962"/>
              <a:ext cx="2813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 travniku je veliko krtin.</a:t>
              </a:r>
            </a:p>
          </p:txBody>
        </p:sp>
        <p:cxnSp>
          <p:nvCxnSpPr>
            <p:cNvPr id="18" name="Elbow Connector 17"/>
            <p:cNvCxnSpPr/>
            <p:nvPr/>
          </p:nvCxnSpPr>
          <p:spPr>
            <a:xfrm rot="16200000" flipH="1">
              <a:off x="8494947" y="2833449"/>
              <a:ext cx="1245140" cy="1200830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521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33" y="856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 travniku sem videl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Regrad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Vrbo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Regradovo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lučko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Navadni kukavičnik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Travniška penuša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7917" y="3237353"/>
            <a:ext cx="33600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7" y="85636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78" y="105195"/>
            <a:ext cx="3360000" cy="2520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03278" y="2849711"/>
            <a:ext cx="4730279" cy="3360000"/>
            <a:chOff x="7103278" y="2849711"/>
            <a:chExt cx="4730279" cy="3360000"/>
          </a:xfrm>
        </p:grpSpPr>
        <p:sp>
          <p:nvSpPr>
            <p:cNvPr id="8" name="Rectangle 7"/>
            <p:cNvSpPr/>
            <p:nvPr/>
          </p:nvSpPr>
          <p:spPr>
            <a:xfrm>
              <a:off x="9836472" y="3835873"/>
              <a:ext cx="1997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travniška penuša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03278" y="2849711"/>
              <a:ext cx="4715338" cy="3360000"/>
              <a:chOff x="7103278" y="2849711"/>
              <a:chExt cx="4715338" cy="3360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683278" y="3269711"/>
                <a:ext cx="3360000" cy="25200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9851411" y="4756757"/>
                <a:ext cx="1967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barjanska vijolica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9426102" y="4902740"/>
                <a:ext cx="330741" cy="9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>
              <a:stCxn id="8" idx="1"/>
            </p:cNvCxnSpPr>
            <p:nvPr/>
          </p:nvCxnSpPr>
          <p:spPr>
            <a:xfrm flipH="1">
              <a:off x="9260732" y="4020539"/>
              <a:ext cx="5757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8848069" y="2676536"/>
            <a:ext cx="334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navadni kukavičnik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591472" y="1546698"/>
            <a:ext cx="31806" cy="1263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623278" y="2809861"/>
            <a:ext cx="213194" cy="74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3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159</Words>
  <Application>Microsoft Office PowerPoint</Application>
  <PresentationFormat>Širokozaslonsko</PresentationFormat>
  <Paragraphs>30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NARAVOSLOVNI DAN- EKO DAN 21.4.2020    Patrik Rome 4.b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Rome</dc:creator>
  <cp:lastModifiedBy>Petra</cp:lastModifiedBy>
  <cp:revision>16</cp:revision>
  <dcterms:created xsi:type="dcterms:W3CDTF">2020-04-21T11:58:29Z</dcterms:created>
  <dcterms:modified xsi:type="dcterms:W3CDTF">2020-04-22T00:28:16Z</dcterms:modified>
</cp:coreProperties>
</file>