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8"/>
  </p:notesMasterIdLst>
  <p:sldIdLst>
    <p:sldId id="278" r:id="rId5"/>
    <p:sldId id="279" r:id="rId6"/>
    <p:sldId id="28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196"/>
            <a:ext cx="12192001" cy="6857990"/>
          </a:xfrm>
          <a:prstGeom prst="rect">
            <a:avLst/>
          </a:prstGeom>
        </p:spPr>
      </p:pic>
      <p:sp useBgFill="1">
        <p:nvSpPr>
          <p:cNvPr id="103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962" y="1673524"/>
            <a:ext cx="3485073" cy="175547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>MOJ VRT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965" y="4157933"/>
            <a:ext cx="3485072" cy="1026544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PRIPRAVILA:</a:t>
            </a:r>
          </a:p>
          <a:p>
            <a:pPr algn="l"/>
            <a:r>
              <a:rPr lang="en-US" sz="2300" dirty="0"/>
              <a:t>VITA CIMPRIČ, 6.B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27CCB-9B97-484F-85B3-BAB2E1D6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668" y="-161490"/>
            <a:ext cx="3776869" cy="28615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39502C-BD32-4363-9F71-435A05035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771016" y="2303961"/>
            <a:ext cx="3428116" cy="483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A1DECC-7FBC-4F09-A7F2-6C5FAB606D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75469" y="-69012"/>
            <a:ext cx="3134136" cy="3485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13580" y="-1"/>
            <a:ext cx="6096000" cy="68579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450" y="581575"/>
            <a:ext cx="4538124" cy="970450"/>
          </a:xfrm>
        </p:spPr>
        <p:txBody>
          <a:bodyPr anchor="b">
            <a:normAutofit/>
          </a:bodyPr>
          <a:lstStyle/>
          <a:p>
            <a:pPr algn="l"/>
            <a:r>
              <a:rPr lang="en-US" sz="4000" dirty="0">
                <a:solidFill>
                  <a:srgbClr val="CCFFCC"/>
                </a:solidFill>
              </a:rPr>
              <a:t>PRIDELKI:</a:t>
            </a:r>
            <a:r>
              <a:rPr lang="en-US" sz="4000" dirty="0"/>
              <a:t>	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260476B-CCA6-412B-A9C5-399C34AE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493" y="1732449"/>
            <a:ext cx="4403596" cy="4058751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CCFFFF"/>
                </a:solidFill>
              </a:rPr>
              <a:t>AZIJSKA MEŠANA SOLATA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CCFFFF"/>
                </a:solidFill>
              </a:rPr>
              <a:t>REDKVICE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CCFFFF"/>
                </a:solidFill>
              </a:rPr>
              <a:t>RUKOLA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CCFFFF"/>
                </a:solidFill>
              </a:rPr>
              <a:t>FIŽOL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CCFFFF"/>
                </a:solidFill>
              </a:rPr>
              <a:t>SLADEK GRAH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CCFFFF"/>
                </a:solidFill>
              </a:rPr>
              <a:t>SOLATA TOLMINKA</a:t>
            </a:r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B2676-E45B-4367-A7EB-8571339AD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487870" y="-53712"/>
            <a:ext cx="2715176" cy="3572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BF0D86-1A2A-498F-B9BC-E0550E1A34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054" y="374850"/>
            <a:ext cx="2345635" cy="2067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0C1CE2-5564-409D-8D6A-63BB662621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09332" t="-79386" r="42898" b="100529"/>
          <a:stretch/>
        </p:blipFill>
        <p:spPr>
          <a:xfrm rot="5400000">
            <a:off x="3428688" y="738497"/>
            <a:ext cx="4518991" cy="30419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95E2A8-AB00-49BA-9C21-E2C3C76BA6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52750" y="2721276"/>
            <a:ext cx="2822716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D1FE9-59C8-48D4-9C5E-E3CA6DDFE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05" y="1276351"/>
            <a:ext cx="10353762" cy="1257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CFFFF"/>
                </a:solidFill>
              </a:rPr>
              <a:t>PODROBNOSTI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80455-11C3-454F-96C0-78AC480F4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670314"/>
            <a:ext cx="10353762" cy="371474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CFFCC"/>
                </a:solidFill>
              </a:rPr>
              <a:t>VRT SEM POKRILA S KOPRENO DA SE RASTLINICE NE—BI PREHLADILE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CFFCC"/>
                </a:solidFill>
              </a:rPr>
              <a:t>NAUČILA SEM SE DA SE AZIJSKE SOLATE IN REDKVIC NE SME SADITI KOT   “ SOSEDI” SAJ SE NE “ RAZUMETA” NAJBOLJE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CFFCC"/>
                </a:solidFill>
              </a:rPr>
              <a:t>ČE RASTLINE POKRIJEŠ S KOPRENO JIM JE TOPLEJE IN HITRJE RASTEJO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CFFCC"/>
                </a:solidFill>
              </a:rPr>
              <a:t>DANES SEM VANJ POSADILA SOLATO TOLMINKO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CFFCC"/>
                </a:solidFill>
              </a:rPr>
              <a:t>VANJ BOM POSADILA ŠA ANANASOV ŽAJBELJ, BUČKE, SLADKO PAPRIKO</a:t>
            </a:r>
          </a:p>
          <a:p>
            <a:pPr marL="36900" indent="0">
              <a:buNone/>
            </a:pPr>
            <a:r>
              <a:rPr lang="en-US" dirty="0">
                <a:solidFill>
                  <a:srgbClr val="CCFFCC"/>
                </a:solidFill>
              </a:rPr>
              <a:t>     TER BAZILIKO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CCFFCC"/>
                </a:solidFill>
              </a:rPr>
              <a:t>VANJ SEM ZAČELA SADITI ŽE </a:t>
            </a:r>
            <a:r>
              <a:rPr lang="en-US">
                <a:solidFill>
                  <a:srgbClr val="CCFFCC"/>
                </a:solidFill>
              </a:rPr>
              <a:t>V MARCU ZATO PRIČAKUJEM DA BOM ČEZ TEDEN ALI DVA ŽE LAHKO POBRALA PRVE PRIDELKE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841EE-9A8D-4B57-A89F-059E423AA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13492" y="141324"/>
            <a:ext cx="2060713" cy="272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550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ppt/theme/themeOverride2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4C00F4-06E9-43E3-AD97-88A857CEFA8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{C37D71D2-C2C4-47BB-B16A-5721AE82482D}tf55705232</Template>
  <TotalTime>0</TotalTime>
  <Words>106</Words>
  <Application>Microsoft Office PowerPoint</Application>
  <PresentationFormat>Širokozaslonsko</PresentationFormat>
  <Paragraphs>19</Paragraphs>
  <Slides>3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</vt:i4>
      </vt:variant>
    </vt:vector>
  </HeadingPairs>
  <TitlesOfParts>
    <vt:vector size="10" baseType="lpstr">
      <vt:lpstr>Calibri</vt:lpstr>
      <vt:lpstr>Georgia</vt:lpstr>
      <vt:lpstr>Goudy Old Style</vt:lpstr>
      <vt:lpstr>Trebuchet MS</vt:lpstr>
      <vt:lpstr>Wingdings</vt:lpstr>
      <vt:lpstr>Wingdings 2</vt:lpstr>
      <vt:lpstr>SlateVTI</vt:lpstr>
      <vt:lpstr>MOJ VRT</vt:lpstr>
      <vt:lpstr>PRIDELKI: </vt:lpstr>
      <vt:lpstr>PODROBNOSTI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2020-04-21T09:43:39Z</dcterms:created>
  <dcterms:modified xsi:type="dcterms:W3CDTF">2020-04-21T23:59:49Z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