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6" r:id="rId10"/>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ja" userId="b101e62c1dc61761" providerId="LiveId" clId="{F9CDBAF2-3F30-4C97-845A-9232740DB6ED}"/>
    <pc:docChg chg="modSld">
      <pc:chgData name="Kaja" userId="b101e62c1dc61761" providerId="LiveId" clId="{F9CDBAF2-3F30-4C97-845A-9232740DB6ED}" dt="2020-04-21T07:48:32.032" v="0" actId="20577"/>
      <pc:docMkLst>
        <pc:docMk/>
      </pc:docMkLst>
      <pc:sldChg chg="modSp">
        <pc:chgData name="Kaja" userId="b101e62c1dc61761" providerId="LiveId" clId="{F9CDBAF2-3F30-4C97-845A-9232740DB6ED}" dt="2020-04-21T07:48:32.032" v="0" actId="20577"/>
        <pc:sldMkLst>
          <pc:docMk/>
          <pc:sldMk cId="1779336382" sldId="259"/>
        </pc:sldMkLst>
        <pc:spChg chg="mod">
          <ac:chgData name="Kaja" userId="b101e62c1dc61761" providerId="LiveId" clId="{F9CDBAF2-3F30-4C97-845A-9232740DB6ED}" dt="2020-04-21T07:48:32.032" v="0" actId="20577"/>
          <ac:spMkLst>
            <pc:docMk/>
            <pc:sldMk cId="1779336382" sldId="259"/>
            <ac:spMk id="3" creationId="{6356F634-8A41-4D63-8955-4684672F035E}"/>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940ED1-79CA-4145-BF13-EC7767235F55}" type="doc">
      <dgm:prSet loTypeId="urn:microsoft.com/office/officeart/2018/layout/CircleProcess" loCatId="simpleprocesssa" qsTypeId="urn:microsoft.com/office/officeart/2005/8/quickstyle/simple1" qsCatId="simple" csTypeId="urn:microsoft.com/office/officeart/2005/8/colors/colorful1" csCatId="colorful"/>
      <dgm:spPr/>
      <dgm:t>
        <a:bodyPr/>
        <a:lstStyle/>
        <a:p>
          <a:endParaRPr lang="en-US"/>
        </a:p>
      </dgm:t>
    </dgm:pt>
    <dgm:pt modelId="{2D1E373C-80CE-4429-86E5-3BBEC754B129}">
      <dgm:prSet/>
      <dgm:spPr/>
      <dgm:t>
        <a:bodyPr/>
        <a:lstStyle/>
        <a:p>
          <a:r>
            <a:rPr lang="sl-SI"/>
            <a:t>Samo smeti…</a:t>
          </a:r>
          <a:endParaRPr lang="en-US"/>
        </a:p>
      </dgm:t>
    </dgm:pt>
    <dgm:pt modelId="{61C8E8C4-1519-4C27-982B-688D910D5CFD}" type="parTrans" cxnId="{B70C4FC8-91FD-430C-B04A-E46E73C871E2}">
      <dgm:prSet/>
      <dgm:spPr/>
      <dgm:t>
        <a:bodyPr/>
        <a:lstStyle/>
        <a:p>
          <a:endParaRPr lang="en-US"/>
        </a:p>
      </dgm:t>
    </dgm:pt>
    <dgm:pt modelId="{9C0ECE52-3874-45FB-9F79-D300E510B169}" type="sibTrans" cxnId="{B70C4FC8-91FD-430C-B04A-E46E73C871E2}">
      <dgm:prSet/>
      <dgm:spPr/>
      <dgm:t>
        <a:bodyPr/>
        <a:lstStyle/>
        <a:p>
          <a:endParaRPr lang="en-US"/>
        </a:p>
      </dgm:t>
    </dgm:pt>
    <dgm:pt modelId="{038C8386-922D-402F-9C6F-3826221D2932}">
      <dgm:prSet/>
      <dgm:spPr/>
      <dgm:t>
        <a:bodyPr/>
        <a:lstStyle/>
        <a:p>
          <a:r>
            <a:rPr lang="sl-SI"/>
            <a:t>SMETI    </a:t>
          </a:r>
          <a:endParaRPr lang="en-US"/>
        </a:p>
      </dgm:t>
    </dgm:pt>
    <dgm:pt modelId="{CD3185C8-ED6C-4EEB-846B-69EB4BD19137}" type="parTrans" cxnId="{48EEA33B-61D6-4A7A-A531-4E811DEA562A}">
      <dgm:prSet/>
      <dgm:spPr/>
      <dgm:t>
        <a:bodyPr/>
        <a:lstStyle/>
        <a:p>
          <a:endParaRPr lang="en-US"/>
        </a:p>
      </dgm:t>
    </dgm:pt>
    <dgm:pt modelId="{0C960A67-A70C-4879-BA47-548C0BD68C97}" type="sibTrans" cxnId="{48EEA33B-61D6-4A7A-A531-4E811DEA562A}">
      <dgm:prSet/>
      <dgm:spPr/>
      <dgm:t>
        <a:bodyPr/>
        <a:lstStyle/>
        <a:p>
          <a:endParaRPr lang="en-US"/>
        </a:p>
      </dgm:t>
    </dgm:pt>
    <dgm:pt modelId="{8F8C3F0E-ACDA-4925-A4D3-ED83CFE6D7DD}">
      <dgm:prSet/>
      <dgm:spPr/>
      <dgm:t>
        <a:bodyPr/>
        <a:lstStyle/>
        <a:p>
          <a:r>
            <a:rPr lang="sl-SI"/>
            <a:t>SMETI</a:t>
          </a:r>
          <a:endParaRPr lang="en-US"/>
        </a:p>
      </dgm:t>
    </dgm:pt>
    <dgm:pt modelId="{F4FC757F-6FCB-4FF2-8C40-379E850B71E5}" type="parTrans" cxnId="{E0825E88-3067-47D1-ADFC-8E4EF8A2A927}">
      <dgm:prSet/>
      <dgm:spPr/>
      <dgm:t>
        <a:bodyPr/>
        <a:lstStyle/>
        <a:p>
          <a:endParaRPr lang="en-US"/>
        </a:p>
      </dgm:t>
    </dgm:pt>
    <dgm:pt modelId="{3A4AD4A9-BFC3-4B37-866E-AB0B67E035CF}" type="sibTrans" cxnId="{E0825E88-3067-47D1-ADFC-8E4EF8A2A927}">
      <dgm:prSet/>
      <dgm:spPr/>
      <dgm:t>
        <a:bodyPr/>
        <a:lstStyle/>
        <a:p>
          <a:endParaRPr lang="en-US"/>
        </a:p>
      </dgm:t>
    </dgm:pt>
    <dgm:pt modelId="{F0C4D685-842D-455C-B45B-66EC974382A1}" type="pres">
      <dgm:prSet presAssocID="{19940ED1-79CA-4145-BF13-EC7767235F55}" presName="Name0" presStyleCnt="0">
        <dgm:presLayoutVars>
          <dgm:chMax val="11"/>
          <dgm:chPref val="11"/>
          <dgm:dir/>
          <dgm:resizeHandles/>
        </dgm:presLayoutVars>
      </dgm:prSet>
      <dgm:spPr/>
      <dgm:t>
        <a:bodyPr/>
        <a:lstStyle/>
        <a:p>
          <a:endParaRPr lang="sl-SI"/>
        </a:p>
      </dgm:t>
    </dgm:pt>
    <dgm:pt modelId="{BCC466B5-0EEC-4C1F-AA41-FE6D279F49A8}" type="pres">
      <dgm:prSet presAssocID="{8F8C3F0E-ACDA-4925-A4D3-ED83CFE6D7DD}" presName="Accent3" presStyleCnt="0"/>
      <dgm:spPr/>
    </dgm:pt>
    <dgm:pt modelId="{697C5E1C-7936-4371-AB4D-82A8F8BDDDD4}" type="pres">
      <dgm:prSet presAssocID="{8F8C3F0E-ACDA-4925-A4D3-ED83CFE6D7DD}" presName="Accent" presStyleLbl="node1" presStyleIdx="0" presStyleCnt="6"/>
      <dgm:spPr/>
    </dgm:pt>
    <dgm:pt modelId="{AB90CC74-E689-4A3A-B94A-A23B6D9613DC}" type="pres">
      <dgm:prSet presAssocID="{8F8C3F0E-ACDA-4925-A4D3-ED83CFE6D7DD}" presName="ParentBackground3" presStyleCnt="0"/>
      <dgm:spPr/>
    </dgm:pt>
    <dgm:pt modelId="{E3F23B5E-A3C6-4A5C-A27B-BE58A7E74B9B}" type="pres">
      <dgm:prSet presAssocID="{8F8C3F0E-ACDA-4925-A4D3-ED83CFE6D7DD}" presName="ParentBackground" presStyleLbl="node1" presStyleIdx="1" presStyleCnt="6"/>
      <dgm:spPr/>
      <dgm:t>
        <a:bodyPr/>
        <a:lstStyle/>
        <a:p>
          <a:endParaRPr lang="sl-SI"/>
        </a:p>
      </dgm:t>
    </dgm:pt>
    <dgm:pt modelId="{F2299452-744C-4BCA-B3DE-568F8ED64B34}" type="pres">
      <dgm:prSet presAssocID="{8F8C3F0E-ACDA-4925-A4D3-ED83CFE6D7DD}" presName="Parent3" presStyleLbl="fgAcc0" presStyleIdx="0" presStyleCnt="0">
        <dgm:presLayoutVars>
          <dgm:chMax val="1"/>
          <dgm:chPref val="1"/>
          <dgm:bulletEnabled val="1"/>
        </dgm:presLayoutVars>
      </dgm:prSet>
      <dgm:spPr/>
      <dgm:t>
        <a:bodyPr/>
        <a:lstStyle/>
        <a:p>
          <a:endParaRPr lang="sl-SI"/>
        </a:p>
      </dgm:t>
    </dgm:pt>
    <dgm:pt modelId="{151AE9E5-7F0F-4D71-BD7A-75B6F5114575}" type="pres">
      <dgm:prSet presAssocID="{038C8386-922D-402F-9C6F-3826221D2932}" presName="Accent2" presStyleCnt="0"/>
      <dgm:spPr/>
    </dgm:pt>
    <dgm:pt modelId="{5F9E9C3F-2446-41CC-BE67-0E661761ED70}" type="pres">
      <dgm:prSet presAssocID="{038C8386-922D-402F-9C6F-3826221D2932}" presName="Accent" presStyleLbl="node1" presStyleIdx="2" presStyleCnt="6"/>
      <dgm:spPr/>
    </dgm:pt>
    <dgm:pt modelId="{226801C3-0EE3-478D-AE42-9E75B261E1F8}" type="pres">
      <dgm:prSet presAssocID="{038C8386-922D-402F-9C6F-3826221D2932}" presName="ParentBackground2" presStyleCnt="0"/>
      <dgm:spPr/>
    </dgm:pt>
    <dgm:pt modelId="{852E7357-3C0A-4DCD-BF52-A61D091DF246}" type="pres">
      <dgm:prSet presAssocID="{038C8386-922D-402F-9C6F-3826221D2932}" presName="ParentBackground" presStyleLbl="node1" presStyleIdx="3" presStyleCnt="6"/>
      <dgm:spPr/>
      <dgm:t>
        <a:bodyPr/>
        <a:lstStyle/>
        <a:p>
          <a:endParaRPr lang="sl-SI"/>
        </a:p>
      </dgm:t>
    </dgm:pt>
    <dgm:pt modelId="{47573F58-CE91-41F7-94F1-25D31FF8D684}" type="pres">
      <dgm:prSet presAssocID="{038C8386-922D-402F-9C6F-3826221D2932}" presName="Parent2" presStyleLbl="fgAcc0" presStyleIdx="0" presStyleCnt="0">
        <dgm:presLayoutVars>
          <dgm:chMax val="1"/>
          <dgm:chPref val="1"/>
          <dgm:bulletEnabled val="1"/>
        </dgm:presLayoutVars>
      </dgm:prSet>
      <dgm:spPr/>
      <dgm:t>
        <a:bodyPr/>
        <a:lstStyle/>
        <a:p>
          <a:endParaRPr lang="sl-SI"/>
        </a:p>
      </dgm:t>
    </dgm:pt>
    <dgm:pt modelId="{346383E4-16BC-4906-A9F1-C4D659EE91C9}" type="pres">
      <dgm:prSet presAssocID="{2D1E373C-80CE-4429-86E5-3BBEC754B129}" presName="Accent1" presStyleCnt="0"/>
      <dgm:spPr/>
    </dgm:pt>
    <dgm:pt modelId="{1A762C88-E43D-4EB0-9AA2-234D2464AF33}" type="pres">
      <dgm:prSet presAssocID="{2D1E373C-80CE-4429-86E5-3BBEC754B129}" presName="Accent" presStyleLbl="node1" presStyleIdx="4" presStyleCnt="6"/>
      <dgm:spPr/>
    </dgm:pt>
    <dgm:pt modelId="{146452D7-AD17-4734-901C-AEC58FF86DF9}" type="pres">
      <dgm:prSet presAssocID="{2D1E373C-80CE-4429-86E5-3BBEC754B129}" presName="ParentBackground1" presStyleCnt="0"/>
      <dgm:spPr/>
    </dgm:pt>
    <dgm:pt modelId="{6653799D-A5D8-445A-A8AE-20E7B578587F}" type="pres">
      <dgm:prSet presAssocID="{2D1E373C-80CE-4429-86E5-3BBEC754B129}" presName="ParentBackground" presStyleLbl="node1" presStyleIdx="5" presStyleCnt="6"/>
      <dgm:spPr/>
      <dgm:t>
        <a:bodyPr/>
        <a:lstStyle/>
        <a:p>
          <a:endParaRPr lang="sl-SI"/>
        </a:p>
      </dgm:t>
    </dgm:pt>
    <dgm:pt modelId="{2FA3AED8-C7C3-481C-9C4C-C42EF3DF9D4B}" type="pres">
      <dgm:prSet presAssocID="{2D1E373C-80CE-4429-86E5-3BBEC754B129}" presName="Parent1" presStyleLbl="fgAcc0" presStyleIdx="0" presStyleCnt="0">
        <dgm:presLayoutVars>
          <dgm:chMax val="1"/>
          <dgm:chPref val="1"/>
          <dgm:bulletEnabled val="1"/>
        </dgm:presLayoutVars>
      </dgm:prSet>
      <dgm:spPr/>
      <dgm:t>
        <a:bodyPr/>
        <a:lstStyle/>
        <a:p>
          <a:endParaRPr lang="sl-SI"/>
        </a:p>
      </dgm:t>
    </dgm:pt>
  </dgm:ptLst>
  <dgm:cxnLst>
    <dgm:cxn modelId="{A91BD29F-1CC2-40AD-8B2E-2692DDDFFEE3}" type="presOf" srcId="{8F8C3F0E-ACDA-4925-A4D3-ED83CFE6D7DD}" destId="{E3F23B5E-A3C6-4A5C-A27B-BE58A7E74B9B}" srcOrd="0" destOrd="0" presId="urn:microsoft.com/office/officeart/2018/layout/CircleProcess"/>
    <dgm:cxn modelId="{52FF0420-ED37-48E1-8A54-0C005A8CCE1E}" type="presOf" srcId="{2D1E373C-80CE-4429-86E5-3BBEC754B129}" destId="{2FA3AED8-C7C3-481C-9C4C-C42EF3DF9D4B}" srcOrd="1" destOrd="0" presId="urn:microsoft.com/office/officeart/2018/layout/CircleProcess"/>
    <dgm:cxn modelId="{B70C4FC8-91FD-430C-B04A-E46E73C871E2}" srcId="{19940ED1-79CA-4145-BF13-EC7767235F55}" destId="{2D1E373C-80CE-4429-86E5-3BBEC754B129}" srcOrd="0" destOrd="0" parTransId="{61C8E8C4-1519-4C27-982B-688D910D5CFD}" sibTransId="{9C0ECE52-3874-45FB-9F79-D300E510B169}"/>
    <dgm:cxn modelId="{B0811045-B8B0-4BA8-B3DE-52E33D6101F6}" type="presOf" srcId="{038C8386-922D-402F-9C6F-3826221D2932}" destId="{852E7357-3C0A-4DCD-BF52-A61D091DF246}" srcOrd="0" destOrd="0" presId="urn:microsoft.com/office/officeart/2018/layout/CircleProcess"/>
    <dgm:cxn modelId="{E0825E88-3067-47D1-ADFC-8E4EF8A2A927}" srcId="{19940ED1-79CA-4145-BF13-EC7767235F55}" destId="{8F8C3F0E-ACDA-4925-A4D3-ED83CFE6D7DD}" srcOrd="2" destOrd="0" parTransId="{F4FC757F-6FCB-4FF2-8C40-379E850B71E5}" sibTransId="{3A4AD4A9-BFC3-4B37-866E-AB0B67E035CF}"/>
    <dgm:cxn modelId="{930471C4-F69F-4B8E-AD2B-5390578CEFDD}" type="presOf" srcId="{8F8C3F0E-ACDA-4925-A4D3-ED83CFE6D7DD}" destId="{F2299452-744C-4BCA-B3DE-568F8ED64B34}" srcOrd="1" destOrd="0" presId="urn:microsoft.com/office/officeart/2018/layout/CircleProcess"/>
    <dgm:cxn modelId="{48EEA33B-61D6-4A7A-A531-4E811DEA562A}" srcId="{19940ED1-79CA-4145-BF13-EC7767235F55}" destId="{038C8386-922D-402F-9C6F-3826221D2932}" srcOrd="1" destOrd="0" parTransId="{CD3185C8-ED6C-4EEB-846B-69EB4BD19137}" sibTransId="{0C960A67-A70C-4879-BA47-548C0BD68C97}"/>
    <dgm:cxn modelId="{2FC83E72-1DA0-4CC0-95E5-5449913CD32A}" type="presOf" srcId="{2D1E373C-80CE-4429-86E5-3BBEC754B129}" destId="{6653799D-A5D8-445A-A8AE-20E7B578587F}" srcOrd="0" destOrd="0" presId="urn:microsoft.com/office/officeart/2018/layout/CircleProcess"/>
    <dgm:cxn modelId="{49578EA1-F430-49CF-978A-8C4FBD573724}" type="presOf" srcId="{19940ED1-79CA-4145-BF13-EC7767235F55}" destId="{F0C4D685-842D-455C-B45B-66EC974382A1}" srcOrd="0" destOrd="0" presId="urn:microsoft.com/office/officeart/2018/layout/CircleProcess"/>
    <dgm:cxn modelId="{C5608C04-140B-4F46-883C-1BB731F9AA83}" type="presOf" srcId="{038C8386-922D-402F-9C6F-3826221D2932}" destId="{47573F58-CE91-41F7-94F1-25D31FF8D684}" srcOrd="1" destOrd="0" presId="urn:microsoft.com/office/officeart/2018/layout/CircleProcess"/>
    <dgm:cxn modelId="{6389ED7B-1CF5-476A-ACD0-A6A7E0F77ED8}" type="presParOf" srcId="{F0C4D685-842D-455C-B45B-66EC974382A1}" destId="{BCC466B5-0EEC-4C1F-AA41-FE6D279F49A8}" srcOrd="0" destOrd="0" presId="urn:microsoft.com/office/officeart/2018/layout/CircleProcess"/>
    <dgm:cxn modelId="{9CA4C83F-8B89-42BA-BE3D-6769A6992F1F}" type="presParOf" srcId="{BCC466B5-0EEC-4C1F-AA41-FE6D279F49A8}" destId="{697C5E1C-7936-4371-AB4D-82A8F8BDDDD4}" srcOrd="0" destOrd="0" presId="urn:microsoft.com/office/officeart/2018/layout/CircleProcess"/>
    <dgm:cxn modelId="{B35F8B00-E788-4C6D-AF74-565DA527B448}" type="presParOf" srcId="{F0C4D685-842D-455C-B45B-66EC974382A1}" destId="{AB90CC74-E689-4A3A-B94A-A23B6D9613DC}" srcOrd="1" destOrd="0" presId="urn:microsoft.com/office/officeart/2018/layout/CircleProcess"/>
    <dgm:cxn modelId="{D38BFA51-2651-43AC-9286-B877E3AC34E2}" type="presParOf" srcId="{AB90CC74-E689-4A3A-B94A-A23B6D9613DC}" destId="{E3F23B5E-A3C6-4A5C-A27B-BE58A7E74B9B}" srcOrd="0" destOrd="0" presId="urn:microsoft.com/office/officeart/2018/layout/CircleProcess"/>
    <dgm:cxn modelId="{47D36ADE-5919-4569-AFCC-82CD2EF57BDC}" type="presParOf" srcId="{F0C4D685-842D-455C-B45B-66EC974382A1}" destId="{F2299452-744C-4BCA-B3DE-568F8ED64B34}" srcOrd="2" destOrd="0" presId="urn:microsoft.com/office/officeart/2018/layout/CircleProcess"/>
    <dgm:cxn modelId="{D8DEFE98-4754-42BF-BC6F-C3937A7523D6}" type="presParOf" srcId="{F0C4D685-842D-455C-B45B-66EC974382A1}" destId="{151AE9E5-7F0F-4D71-BD7A-75B6F5114575}" srcOrd="3" destOrd="0" presId="urn:microsoft.com/office/officeart/2018/layout/CircleProcess"/>
    <dgm:cxn modelId="{3D4D2956-01E4-4DC8-A30B-DA83E92DC38A}" type="presParOf" srcId="{151AE9E5-7F0F-4D71-BD7A-75B6F5114575}" destId="{5F9E9C3F-2446-41CC-BE67-0E661761ED70}" srcOrd="0" destOrd="0" presId="urn:microsoft.com/office/officeart/2018/layout/CircleProcess"/>
    <dgm:cxn modelId="{B672250D-D8AE-4BC4-B538-EDA61B68A236}" type="presParOf" srcId="{F0C4D685-842D-455C-B45B-66EC974382A1}" destId="{226801C3-0EE3-478D-AE42-9E75B261E1F8}" srcOrd="4" destOrd="0" presId="urn:microsoft.com/office/officeart/2018/layout/CircleProcess"/>
    <dgm:cxn modelId="{7B621984-84F8-4749-8722-019E077B3C7F}" type="presParOf" srcId="{226801C3-0EE3-478D-AE42-9E75B261E1F8}" destId="{852E7357-3C0A-4DCD-BF52-A61D091DF246}" srcOrd="0" destOrd="0" presId="urn:microsoft.com/office/officeart/2018/layout/CircleProcess"/>
    <dgm:cxn modelId="{490C1CB7-8119-4DF9-A3CB-F5A60E3CF1A9}" type="presParOf" srcId="{F0C4D685-842D-455C-B45B-66EC974382A1}" destId="{47573F58-CE91-41F7-94F1-25D31FF8D684}" srcOrd="5" destOrd="0" presId="urn:microsoft.com/office/officeart/2018/layout/CircleProcess"/>
    <dgm:cxn modelId="{3ED54037-FDDA-4F00-A491-4D09B1D38503}" type="presParOf" srcId="{F0C4D685-842D-455C-B45B-66EC974382A1}" destId="{346383E4-16BC-4906-A9F1-C4D659EE91C9}" srcOrd="6" destOrd="0" presId="urn:microsoft.com/office/officeart/2018/layout/CircleProcess"/>
    <dgm:cxn modelId="{8E10AD3A-4980-41C7-A8BA-62F2B05E9F9F}" type="presParOf" srcId="{346383E4-16BC-4906-A9F1-C4D659EE91C9}" destId="{1A762C88-E43D-4EB0-9AA2-234D2464AF33}" srcOrd="0" destOrd="0" presId="urn:microsoft.com/office/officeart/2018/layout/CircleProcess"/>
    <dgm:cxn modelId="{5528AF35-22E6-4BCF-9219-F996C59E9C0A}" type="presParOf" srcId="{F0C4D685-842D-455C-B45B-66EC974382A1}" destId="{146452D7-AD17-4734-901C-AEC58FF86DF9}" srcOrd="7" destOrd="0" presId="urn:microsoft.com/office/officeart/2018/layout/CircleProcess"/>
    <dgm:cxn modelId="{BEAB601C-D8D5-404E-AAA9-34D38E2E3244}" type="presParOf" srcId="{146452D7-AD17-4734-901C-AEC58FF86DF9}" destId="{6653799D-A5D8-445A-A8AE-20E7B578587F}" srcOrd="0" destOrd="0" presId="urn:microsoft.com/office/officeart/2018/layout/CircleProcess"/>
    <dgm:cxn modelId="{44182D64-BA65-43AB-9BA7-8896EEB3A644}" type="presParOf" srcId="{F0C4D685-842D-455C-B45B-66EC974382A1}" destId="{2FA3AED8-C7C3-481C-9C4C-C42EF3DF9D4B}" srcOrd="8" destOrd="0" presId="urn:microsoft.com/office/officeart/2018/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7C5E1C-7936-4371-AB4D-82A8F8BDDDD4}">
      <dsp:nvSpPr>
        <dsp:cNvPr id="0" name=""/>
        <dsp:cNvSpPr/>
      </dsp:nvSpPr>
      <dsp:spPr>
        <a:xfrm>
          <a:off x="7281193" y="935972"/>
          <a:ext cx="2479368" cy="2479827"/>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F23B5E-A3C6-4A5C-A27B-BE58A7E74B9B}">
      <dsp:nvSpPr>
        <dsp:cNvPr id="0" name=""/>
        <dsp:cNvSpPr/>
      </dsp:nvSpPr>
      <dsp:spPr>
        <a:xfrm>
          <a:off x="7363516" y="1018648"/>
          <a:ext cx="2314723" cy="2314476"/>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a:lnSpc>
              <a:spcPct val="90000"/>
            </a:lnSpc>
            <a:spcBef>
              <a:spcPct val="0"/>
            </a:spcBef>
            <a:spcAft>
              <a:spcPct val="35000"/>
            </a:spcAft>
          </a:pPr>
          <a:r>
            <a:rPr lang="sl-SI" sz="4100" kern="1200"/>
            <a:t>SMETI</a:t>
          </a:r>
          <a:endParaRPr lang="en-US" sz="4100" kern="1200"/>
        </a:p>
      </dsp:txBody>
      <dsp:txXfrm>
        <a:off x="7694421" y="1349349"/>
        <a:ext cx="1652912" cy="1653073"/>
      </dsp:txXfrm>
    </dsp:sp>
    <dsp:sp modelId="{5F9E9C3F-2446-41CC-BE67-0E661761ED70}">
      <dsp:nvSpPr>
        <dsp:cNvPr id="0" name=""/>
        <dsp:cNvSpPr/>
      </dsp:nvSpPr>
      <dsp:spPr>
        <a:xfrm rot="2700000">
          <a:off x="4721680" y="938970"/>
          <a:ext cx="2473396" cy="2473396"/>
        </a:xfrm>
        <a:prstGeom prst="teardrop">
          <a:avLst>
            <a:gd name="adj" fmla="val 1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2E7357-3C0A-4DCD-BF52-A61D091DF246}">
      <dsp:nvSpPr>
        <dsp:cNvPr id="0" name=""/>
        <dsp:cNvSpPr/>
      </dsp:nvSpPr>
      <dsp:spPr>
        <a:xfrm>
          <a:off x="4801017" y="1018648"/>
          <a:ext cx="2314723" cy="2314476"/>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a:lnSpc>
              <a:spcPct val="90000"/>
            </a:lnSpc>
            <a:spcBef>
              <a:spcPct val="0"/>
            </a:spcBef>
            <a:spcAft>
              <a:spcPct val="35000"/>
            </a:spcAft>
          </a:pPr>
          <a:r>
            <a:rPr lang="sl-SI" sz="4100" kern="1200"/>
            <a:t>SMETI    </a:t>
          </a:r>
          <a:endParaRPr lang="en-US" sz="4100" kern="1200"/>
        </a:p>
      </dsp:txBody>
      <dsp:txXfrm>
        <a:off x="5131922" y="1349349"/>
        <a:ext cx="1652912" cy="1653073"/>
      </dsp:txXfrm>
    </dsp:sp>
    <dsp:sp modelId="{1A762C88-E43D-4EB0-9AA2-234D2464AF33}">
      <dsp:nvSpPr>
        <dsp:cNvPr id="0" name=""/>
        <dsp:cNvSpPr/>
      </dsp:nvSpPr>
      <dsp:spPr>
        <a:xfrm rot="2700000">
          <a:off x="2159182" y="938970"/>
          <a:ext cx="2473396" cy="2473396"/>
        </a:xfrm>
        <a:prstGeom prst="teardrop">
          <a:avLst>
            <a:gd name="adj" fmla="val 10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53799D-A5D8-445A-A8AE-20E7B578587F}">
      <dsp:nvSpPr>
        <dsp:cNvPr id="0" name=""/>
        <dsp:cNvSpPr/>
      </dsp:nvSpPr>
      <dsp:spPr>
        <a:xfrm>
          <a:off x="2238519" y="1018648"/>
          <a:ext cx="2314723" cy="2314476"/>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a:lnSpc>
              <a:spcPct val="90000"/>
            </a:lnSpc>
            <a:spcBef>
              <a:spcPct val="0"/>
            </a:spcBef>
            <a:spcAft>
              <a:spcPct val="35000"/>
            </a:spcAft>
          </a:pPr>
          <a:r>
            <a:rPr lang="sl-SI" sz="4100" kern="1200"/>
            <a:t>Samo smeti…</a:t>
          </a:r>
          <a:endParaRPr lang="en-US" sz="4100" kern="1200"/>
        </a:p>
      </dsp:txBody>
      <dsp:txXfrm>
        <a:off x="2569424" y="1349349"/>
        <a:ext cx="1652912" cy="1653073"/>
      </dsp:txXfrm>
    </dsp:sp>
  </dsp:spTree>
</dsp:drawing>
</file>

<file path=ppt/diagrams/layout1.xml><?xml version="1.0" encoding="utf-8"?>
<dgm:layoutDef xmlns:dgm="http://schemas.openxmlformats.org/drawingml/2006/diagram" xmlns:a="http://schemas.openxmlformats.org/drawingml/2006/main" uniqueId="urn:microsoft.com/office/officeart/2018/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node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494C530-94EE-409B-91CE-485E57D15DBA}"/>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0187A8AB-775B-47CA-8D97-B50B45FD9E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8EE9F738-6AB4-4076-A5D9-2D093F474317}"/>
              </a:ext>
            </a:extLst>
          </p:cNvPr>
          <p:cNvSpPr>
            <a:spLocks noGrp="1"/>
          </p:cNvSpPr>
          <p:nvPr>
            <p:ph type="dt" sz="half" idx="10"/>
          </p:nvPr>
        </p:nvSpPr>
        <p:spPr/>
        <p:txBody>
          <a:bodyPr/>
          <a:lstStyle/>
          <a:p>
            <a:fld id="{977128EE-C03F-4069-ACE7-EAA7A09F6ADB}" type="datetimeFigureOut">
              <a:rPr lang="sl-SI" smtClean="0"/>
              <a:t>22. 04. 2020</a:t>
            </a:fld>
            <a:endParaRPr lang="sl-SI"/>
          </a:p>
        </p:txBody>
      </p:sp>
      <p:sp>
        <p:nvSpPr>
          <p:cNvPr id="5" name="Označba mesta noge 4">
            <a:extLst>
              <a:ext uri="{FF2B5EF4-FFF2-40B4-BE49-F238E27FC236}">
                <a16:creationId xmlns:a16="http://schemas.microsoft.com/office/drawing/2014/main" id="{B39A7228-827B-4039-9F42-0D0BB9840421}"/>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8C84630D-BD7A-4264-AB8A-3FE46826EFD3}"/>
              </a:ext>
            </a:extLst>
          </p:cNvPr>
          <p:cNvSpPr>
            <a:spLocks noGrp="1"/>
          </p:cNvSpPr>
          <p:nvPr>
            <p:ph type="sldNum" sz="quarter" idx="12"/>
          </p:nvPr>
        </p:nvSpPr>
        <p:spPr/>
        <p:txBody>
          <a:bodyPr/>
          <a:lstStyle/>
          <a:p>
            <a:fld id="{D449C02C-1BFF-4A28-B5D1-EB8673C335ED}" type="slidenum">
              <a:rPr lang="sl-SI" smtClean="0"/>
              <a:t>‹#›</a:t>
            </a:fld>
            <a:endParaRPr lang="sl-SI"/>
          </a:p>
        </p:txBody>
      </p:sp>
    </p:spTree>
    <p:extLst>
      <p:ext uri="{BB962C8B-B14F-4D97-AF65-F5344CB8AC3E}">
        <p14:creationId xmlns:p14="http://schemas.microsoft.com/office/powerpoint/2010/main" val="1199593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41713BA-CBB4-4E5D-BB10-771B04C3A170}"/>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26EFC4FD-2901-4C11-8BF9-F460889551BE}"/>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77A00143-033E-4F95-8D0E-16A8909A34C6}"/>
              </a:ext>
            </a:extLst>
          </p:cNvPr>
          <p:cNvSpPr>
            <a:spLocks noGrp="1"/>
          </p:cNvSpPr>
          <p:nvPr>
            <p:ph type="dt" sz="half" idx="10"/>
          </p:nvPr>
        </p:nvSpPr>
        <p:spPr/>
        <p:txBody>
          <a:bodyPr/>
          <a:lstStyle/>
          <a:p>
            <a:fld id="{977128EE-C03F-4069-ACE7-EAA7A09F6ADB}" type="datetimeFigureOut">
              <a:rPr lang="sl-SI" smtClean="0"/>
              <a:t>22. 04. 2020</a:t>
            </a:fld>
            <a:endParaRPr lang="sl-SI"/>
          </a:p>
        </p:txBody>
      </p:sp>
      <p:sp>
        <p:nvSpPr>
          <p:cNvPr id="5" name="Označba mesta noge 4">
            <a:extLst>
              <a:ext uri="{FF2B5EF4-FFF2-40B4-BE49-F238E27FC236}">
                <a16:creationId xmlns:a16="http://schemas.microsoft.com/office/drawing/2014/main" id="{87B20C2B-5102-4070-9489-657E2403A909}"/>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0AAE0E1A-DB0D-4230-AD62-4F267CAC5161}"/>
              </a:ext>
            </a:extLst>
          </p:cNvPr>
          <p:cNvSpPr>
            <a:spLocks noGrp="1"/>
          </p:cNvSpPr>
          <p:nvPr>
            <p:ph type="sldNum" sz="quarter" idx="12"/>
          </p:nvPr>
        </p:nvSpPr>
        <p:spPr/>
        <p:txBody>
          <a:bodyPr/>
          <a:lstStyle/>
          <a:p>
            <a:fld id="{D449C02C-1BFF-4A28-B5D1-EB8673C335ED}" type="slidenum">
              <a:rPr lang="sl-SI" smtClean="0"/>
              <a:t>‹#›</a:t>
            </a:fld>
            <a:endParaRPr lang="sl-SI"/>
          </a:p>
        </p:txBody>
      </p:sp>
    </p:spTree>
    <p:extLst>
      <p:ext uri="{BB962C8B-B14F-4D97-AF65-F5344CB8AC3E}">
        <p14:creationId xmlns:p14="http://schemas.microsoft.com/office/powerpoint/2010/main" val="848446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CC73FC6E-BBE8-4E04-9F21-80E715A09C6B}"/>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7448A6CE-0707-42AD-AA5C-6BE6FF1B4D5D}"/>
              </a:ext>
            </a:extLst>
          </p:cNvPr>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3D5176D9-7629-4CCD-9BC5-0FD4C119B576}"/>
              </a:ext>
            </a:extLst>
          </p:cNvPr>
          <p:cNvSpPr>
            <a:spLocks noGrp="1"/>
          </p:cNvSpPr>
          <p:nvPr>
            <p:ph type="dt" sz="half" idx="10"/>
          </p:nvPr>
        </p:nvSpPr>
        <p:spPr/>
        <p:txBody>
          <a:bodyPr/>
          <a:lstStyle/>
          <a:p>
            <a:fld id="{977128EE-C03F-4069-ACE7-EAA7A09F6ADB}" type="datetimeFigureOut">
              <a:rPr lang="sl-SI" smtClean="0"/>
              <a:t>22. 04. 2020</a:t>
            </a:fld>
            <a:endParaRPr lang="sl-SI"/>
          </a:p>
        </p:txBody>
      </p:sp>
      <p:sp>
        <p:nvSpPr>
          <p:cNvPr id="5" name="Označba mesta noge 4">
            <a:extLst>
              <a:ext uri="{FF2B5EF4-FFF2-40B4-BE49-F238E27FC236}">
                <a16:creationId xmlns:a16="http://schemas.microsoft.com/office/drawing/2014/main" id="{892FDC5A-157B-4F2A-99BE-385B73AB6D40}"/>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333FA465-BA0A-4B06-BFA5-68A5BC6AFF00}"/>
              </a:ext>
            </a:extLst>
          </p:cNvPr>
          <p:cNvSpPr>
            <a:spLocks noGrp="1"/>
          </p:cNvSpPr>
          <p:nvPr>
            <p:ph type="sldNum" sz="quarter" idx="12"/>
          </p:nvPr>
        </p:nvSpPr>
        <p:spPr/>
        <p:txBody>
          <a:bodyPr/>
          <a:lstStyle/>
          <a:p>
            <a:fld id="{D449C02C-1BFF-4A28-B5D1-EB8673C335ED}" type="slidenum">
              <a:rPr lang="sl-SI" smtClean="0"/>
              <a:t>‹#›</a:t>
            </a:fld>
            <a:endParaRPr lang="sl-SI"/>
          </a:p>
        </p:txBody>
      </p:sp>
    </p:spTree>
    <p:extLst>
      <p:ext uri="{BB962C8B-B14F-4D97-AF65-F5344CB8AC3E}">
        <p14:creationId xmlns:p14="http://schemas.microsoft.com/office/powerpoint/2010/main" val="3844385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0582EE1-B5A3-4FFD-AA82-26F144571DFB}"/>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191349C0-E5A1-45B7-99A1-E9FC5C25695C}"/>
              </a:ext>
            </a:extLst>
          </p:cNvPr>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C823B307-6E6F-4EF9-BE42-7931AA18D970}"/>
              </a:ext>
            </a:extLst>
          </p:cNvPr>
          <p:cNvSpPr>
            <a:spLocks noGrp="1"/>
          </p:cNvSpPr>
          <p:nvPr>
            <p:ph type="dt" sz="half" idx="10"/>
          </p:nvPr>
        </p:nvSpPr>
        <p:spPr/>
        <p:txBody>
          <a:bodyPr/>
          <a:lstStyle/>
          <a:p>
            <a:fld id="{977128EE-C03F-4069-ACE7-EAA7A09F6ADB}" type="datetimeFigureOut">
              <a:rPr lang="sl-SI" smtClean="0"/>
              <a:t>22. 04. 2020</a:t>
            </a:fld>
            <a:endParaRPr lang="sl-SI"/>
          </a:p>
        </p:txBody>
      </p:sp>
      <p:sp>
        <p:nvSpPr>
          <p:cNvPr id="5" name="Označba mesta noge 4">
            <a:extLst>
              <a:ext uri="{FF2B5EF4-FFF2-40B4-BE49-F238E27FC236}">
                <a16:creationId xmlns:a16="http://schemas.microsoft.com/office/drawing/2014/main" id="{8B85DF21-893E-4F76-A72E-0E8DC0F3D705}"/>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1FEAF49F-09EA-4B43-9FFC-BD5782DD313F}"/>
              </a:ext>
            </a:extLst>
          </p:cNvPr>
          <p:cNvSpPr>
            <a:spLocks noGrp="1"/>
          </p:cNvSpPr>
          <p:nvPr>
            <p:ph type="sldNum" sz="quarter" idx="12"/>
          </p:nvPr>
        </p:nvSpPr>
        <p:spPr/>
        <p:txBody>
          <a:bodyPr/>
          <a:lstStyle/>
          <a:p>
            <a:fld id="{D449C02C-1BFF-4A28-B5D1-EB8673C335ED}" type="slidenum">
              <a:rPr lang="sl-SI" smtClean="0"/>
              <a:t>‹#›</a:t>
            </a:fld>
            <a:endParaRPr lang="sl-SI"/>
          </a:p>
        </p:txBody>
      </p:sp>
    </p:spTree>
    <p:extLst>
      <p:ext uri="{BB962C8B-B14F-4D97-AF65-F5344CB8AC3E}">
        <p14:creationId xmlns:p14="http://schemas.microsoft.com/office/powerpoint/2010/main" val="1877436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D7BD076-3EDE-43A5-A9D0-C7CFFD2AC3ED}"/>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569AA177-4BB9-438B-AE89-BE95E5E777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Označba mesta datuma 3">
            <a:extLst>
              <a:ext uri="{FF2B5EF4-FFF2-40B4-BE49-F238E27FC236}">
                <a16:creationId xmlns:a16="http://schemas.microsoft.com/office/drawing/2014/main" id="{4E7E63AE-F411-439D-8742-1BEFEADED920}"/>
              </a:ext>
            </a:extLst>
          </p:cNvPr>
          <p:cNvSpPr>
            <a:spLocks noGrp="1"/>
          </p:cNvSpPr>
          <p:nvPr>
            <p:ph type="dt" sz="half" idx="10"/>
          </p:nvPr>
        </p:nvSpPr>
        <p:spPr/>
        <p:txBody>
          <a:bodyPr/>
          <a:lstStyle/>
          <a:p>
            <a:fld id="{977128EE-C03F-4069-ACE7-EAA7A09F6ADB}" type="datetimeFigureOut">
              <a:rPr lang="sl-SI" smtClean="0"/>
              <a:t>22. 04. 2020</a:t>
            </a:fld>
            <a:endParaRPr lang="sl-SI"/>
          </a:p>
        </p:txBody>
      </p:sp>
      <p:sp>
        <p:nvSpPr>
          <p:cNvPr id="5" name="Označba mesta noge 4">
            <a:extLst>
              <a:ext uri="{FF2B5EF4-FFF2-40B4-BE49-F238E27FC236}">
                <a16:creationId xmlns:a16="http://schemas.microsoft.com/office/drawing/2014/main" id="{02FE12F1-2808-4FB6-8D06-0F73332A92BA}"/>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8DAD1FA9-F655-40B8-95B2-E3AFB4A2C833}"/>
              </a:ext>
            </a:extLst>
          </p:cNvPr>
          <p:cNvSpPr>
            <a:spLocks noGrp="1"/>
          </p:cNvSpPr>
          <p:nvPr>
            <p:ph type="sldNum" sz="quarter" idx="12"/>
          </p:nvPr>
        </p:nvSpPr>
        <p:spPr/>
        <p:txBody>
          <a:bodyPr/>
          <a:lstStyle/>
          <a:p>
            <a:fld id="{D449C02C-1BFF-4A28-B5D1-EB8673C335ED}" type="slidenum">
              <a:rPr lang="sl-SI" smtClean="0"/>
              <a:t>‹#›</a:t>
            </a:fld>
            <a:endParaRPr lang="sl-SI"/>
          </a:p>
        </p:txBody>
      </p:sp>
    </p:spTree>
    <p:extLst>
      <p:ext uri="{BB962C8B-B14F-4D97-AF65-F5344CB8AC3E}">
        <p14:creationId xmlns:p14="http://schemas.microsoft.com/office/powerpoint/2010/main" val="3299489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118435F-C779-46AB-AEA0-B33E96A7AA91}"/>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6C67AF6A-C15F-44CC-BBAC-9DBDA37074A3}"/>
              </a:ext>
            </a:extLst>
          </p:cNvPr>
          <p:cNvSpPr>
            <a:spLocks noGrp="1"/>
          </p:cNvSpPr>
          <p:nvPr>
            <p:ph sz="half" idx="1"/>
          </p:nvPr>
        </p:nvSpPr>
        <p:spPr>
          <a:xfrm>
            <a:off x="838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0A5B85A9-3D89-4C64-A64A-BE6F2D847FCB}"/>
              </a:ext>
            </a:extLst>
          </p:cNvPr>
          <p:cNvSpPr>
            <a:spLocks noGrp="1"/>
          </p:cNvSpPr>
          <p:nvPr>
            <p:ph sz="half" idx="2"/>
          </p:nvPr>
        </p:nvSpPr>
        <p:spPr>
          <a:xfrm>
            <a:off x="6172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FFEBC9A3-9CAD-4EC6-9495-9CA3ACC75B38}"/>
              </a:ext>
            </a:extLst>
          </p:cNvPr>
          <p:cNvSpPr>
            <a:spLocks noGrp="1"/>
          </p:cNvSpPr>
          <p:nvPr>
            <p:ph type="dt" sz="half" idx="10"/>
          </p:nvPr>
        </p:nvSpPr>
        <p:spPr/>
        <p:txBody>
          <a:bodyPr/>
          <a:lstStyle/>
          <a:p>
            <a:fld id="{977128EE-C03F-4069-ACE7-EAA7A09F6ADB}" type="datetimeFigureOut">
              <a:rPr lang="sl-SI" smtClean="0"/>
              <a:t>22. 04. 2020</a:t>
            </a:fld>
            <a:endParaRPr lang="sl-SI"/>
          </a:p>
        </p:txBody>
      </p:sp>
      <p:sp>
        <p:nvSpPr>
          <p:cNvPr id="6" name="Označba mesta noge 5">
            <a:extLst>
              <a:ext uri="{FF2B5EF4-FFF2-40B4-BE49-F238E27FC236}">
                <a16:creationId xmlns:a16="http://schemas.microsoft.com/office/drawing/2014/main" id="{32766F49-F2F8-4154-A922-BAC55F234B16}"/>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5E549B67-47B0-450A-BAA3-28532AF29B87}"/>
              </a:ext>
            </a:extLst>
          </p:cNvPr>
          <p:cNvSpPr>
            <a:spLocks noGrp="1"/>
          </p:cNvSpPr>
          <p:nvPr>
            <p:ph type="sldNum" sz="quarter" idx="12"/>
          </p:nvPr>
        </p:nvSpPr>
        <p:spPr/>
        <p:txBody>
          <a:bodyPr/>
          <a:lstStyle/>
          <a:p>
            <a:fld id="{D449C02C-1BFF-4A28-B5D1-EB8673C335ED}" type="slidenum">
              <a:rPr lang="sl-SI" smtClean="0"/>
              <a:t>‹#›</a:t>
            </a:fld>
            <a:endParaRPr lang="sl-SI"/>
          </a:p>
        </p:txBody>
      </p:sp>
    </p:spTree>
    <p:extLst>
      <p:ext uri="{BB962C8B-B14F-4D97-AF65-F5344CB8AC3E}">
        <p14:creationId xmlns:p14="http://schemas.microsoft.com/office/powerpoint/2010/main" val="2390222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00441D5-61DD-4BA2-A3ED-DF69DC06778B}"/>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CBB9AEBF-774A-4660-A504-10DD2A0FC9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Označba mesta vsebine 3">
            <a:extLst>
              <a:ext uri="{FF2B5EF4-FFF2-40B4-BE49-F238E27FC236}">
                <a16:creationId xmlns:a16="http://schemas.microsoft.com/office/drawing/2014/main" id="{CFF93F0D-846B-49E8-8CA5-0113E30BEDDB}"/>
              </a:ext>
            </a:extLst>
          </p:cNvPr>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0BF24B2A-F268-4312-923E-A0D4D5DC7D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Označba mesta vsebine 5">
            <a:extLst>
              <a:ext uri="{FF2B5EF4-FFF2-40B4-BE49-F238E27FC236}">
                <a16:creationId xmlns:a16="http://schemas.microsoft.com/office/drawing/2014/main" id="{B88E6E9F-12D6-4498-A716-7C77B608C9AC}"/>
              </a:ext>
            </a:extLst>
          </p:cNvPr>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47E4560E-123C-4D37-884C-83D29C857EF8}"/>
              </a:ext>
            </a:extLst>
          </p:cNvPr>
          <p:cNvSpPr>
            <a:spLocks noGrp="1"/>
          </p:cNvSpPr>
          <p:nvPr>
            <p:ph type="dt" sz="half" idx="10"/>
          </p:nvPr>
        </p:nvSpPr>
        <p:spPr/>
        <p:txBody>
          <a:bodyPr/>
          <a:lstStyle/>
          <a:p>
            <a:fld id="{977128EE-C03F-4069-ACE7-EAA7A09F6ADB}" type="datetimeFigureOut">
              <a:rPr lang="sl-SI" smtClean="0"/>
              <a:t>22. 04. 2020</a:t>
            </a:fld>
            <a:endParaRPr lang="sl-SI"/>
          </a:p>
        </p:txBody>
      </p:sp>
      <p:sp>
        <p:nvSpPr>
          <p:cNvPr id="8" name="Označba mesta noge 7">
            <a:extLst>
              <a:ext uri="{FF2B5EF4-FFF2-40B4-BE49-F238E27FC236}">
                <a16:creationId xmlns:a16="http://schemas.microsoft.com/office/drawing/2014/main" id="{B0A10D25-8B9D-4A47-A81F-BC74344F1F72}"/>
              </a:ext>
            </a:extLst>
          </p:cNvPr>
          <p:cNvSpPr>
            <a:spLocks noGrp="1"/>
          </p:cNvSpPr>
          <p:nvPr>
            <p:ph type="ftr" sz="quarter" idx="11"/>
          </p:nvPr>
        </p:nvSpPr>
        <p:spPr/>
        <p:txBody>
          <a:bodyPr/>
          <a:lstStyle/>
          <a:p>
            <a:endParaRPr lang="sl-SI"/>
          </a:p>
        </p:txBody>
      </p:sp>
      <p:sp>
        <p:nvSpPr>
          <p:cNvPr id="9" name="Označba mesta številke diapozitiva 8">
            <a:extLst>
              <a:ext uri="{FF2B5EF4-FFF2-40B4-BE49-F238E27FC236}">
                <a16:creationId xmlns:a16="http://schemas.microsoft.com/office/drawing/2014/main" id="{AF478460-6675-47A3-A29E-DE4047F91E9A}"/>
              </a:ext>
            </a:extLst>
          </p:cNvPr>
          <p:cNvSpPr>
            <a:spLocks noGrp="1"/>
          </p:cNvSpPr>
          <p:nvPr>
            <p:ph type="sldNum" sz="quarter" idx="12"/>
          </p:nvPr>
        </p:nvSpPr>
        <p:spPr/>
        <p:txBody>
          <a:bodyPr/>
          <a:lstStyle/>
          <a:p>
            <a:fld id="{D449C02C-1BFF-4A28-B5D1-EB8673C335ED}" type="slidenum">
              <a:rPr lang="sl-SI" smtClean="0"/>
              <a:t>‹#›</a:t>
            </a:fld>
            <a:endParaRPr lang="sl-SI"/>
          </a:p>
        </p:txBody>
      </p:sp>
    </p:spTree>
    <p:extLst>
      <p:ext uri="{BB962C8B-B14F-4D97-AF65-F5344CB8AC3E}">
        <p14:creationId xmlns:p14="http://schemas.microsoft.com/office/powerpoint/2010/main" val="3684071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43E8343-CEA2-4E99-835B-1BECD7A38476}"/>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5E23B4CD-5B5E-4936-AEF0-8925ED6449DF}"/>
              </a:ext>
            </a:extLst>
          </p:cNvPr>
          <p:cNvSpPr>
            <a:spLocks noGrp="1"/>
          </p:cNvSpPr>
          <p:nvPr>
            <p:ph type="dt" sz="half" idx="10"/>
          </p:nvPr>
        </p:nvSpPr>
        <p:spPr/>
        <p:txBody>
          <a:bodyPr/>
          <a:lstStyle/>
          <a:p>
            <a:fld id="{977128EE-C03F-4069-ACE7-EAA7A09F6ADB}" type="datetimeFigureOut">
              <a:rPr lang="sl-SI" smtClean="0"/>
              <a:t>22. 04. 2020</a:t>
            </a:fld>
            <a:endParaRPr lang="sl-SI"/>
          </a:p>
        </p:txBody>
      </p:sp>
      <p:sp>
        <p:nvSpPr>
          <p:cNvPr id="4" name="Označba mesta noge 3">
            <a:extLst>
              <a:ext uri="{FF2B5EF4-FFF2-40B4-BE49-F238E27FC236}">
                <a16:creationId xmlns:a16="http://schemas.microsoft.com/office/drawing/2014/main" id="{95A764F5-8BBD-4033-B734-149A77077B3F}"/>
              </a:ext>
            </a:extLst>
          </p:cNvPr>
          <p:cNvSpPr>
            <a:spLocks noGrp="1"/>
          </p:cNvSpPr>
          <p:nvPr>
            <p:ph type="ftr" sz="quarter" idx="11"/>
          </p:nvPr>
        </p:nvSpPr>
        <p:spPr/>
        <p:txBody>
          <a:bodyPr/>
          <a:lstStyle/>
          <a:p>
            <a:endParaRPr lang="sl-SI"/>
          </a:p>
        </p:txBody>
      </p:sp>
      <p:sp>
        <p:nvSpPr>
          <p:cNvPr id="5" name="Označba mesta številke diapozitiva 4">
            <a:extLst>
              <a:ext uri="{FF2B5EF4-FFF2-40B4-BE49-F238E27FC236}">
                <a16:creationId xmlns:a16="http://schemas.microsoft.com/office/drawing/2014/main" id="{2F299E70-CA44-40C6-B78A-D8FEBC445B70}"/>
              </a:ext>
            </a:extLst>
          </p:cNvPr>
          <p:cNvSpPr>
            <a:spLocks noGrp="1"/>
          </p:cNvSpPr>
          <p:nvPr>
            <p:ph type="sldNum" sz="quarter" idx="12"/>
          </p:nvPr>
        </p:nvSpPr>
        <p:spPr/>
        <p:txBody>
          <a:bodyPr/>
          <a:lstStyle/>
          <a:p>
            <a:fld id="{D449C02C-1BFF-4A28-B5D1-EB8673C335ED}" type="slidenum">
              <a:rPr lang="sl-SI" smtClean="0"/>
              <a:t>‹#›</a:t>
            </a:fld>
            <a:endParaRPr lang="sl-SI"/>
          </a:p>
        </p:txBody>
      </p:sp>
    </p:spTree>
    <p:extLst>
      <p:ext uri="{BB962C8B-B14F-4D97-AF65-F5344CB8AC3E}">
        <p14:creationId xmlns:p14="http://schemas.microsoft.com/office/powerpoint/2010/main" val="1216436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5C33ADDA-224B-4922-9D14-5D1AFA37C780}"/>
              </a:ext>
            </a:extLst>
          </p:cNvPr>
          <p:cNvSpPr>
            <a:spLocks noGrp="1"/>
          </p:cNvSpPr>
          <p:nvPr>
            <p:ph type="dt" sz="half" idx="10"/>
          </p:nvPr>
        </p:nvSpPr>
        <p:spPr/>
        <p:txBody>
          <a:bodyPr/>
          <a:lstStyle/>
          <a:p>
            <a:fld id="{977128EE-C03F-4069-ACE7-EAA7A09F6ADB}" type="datetimeFigureOut">
              <a:rPr lang="sl-SI" smtClean="0"/>
              <a:t>22. 04. 2020</a:t>
            </a:fld>
            <a:endParaRPr lang="sl-SI"/>
          </a:p>
        </p:txBody>
      </p:sp>
      <p:sp>
        <p:nvSpPr>
          <p:cNvPr id="3" name="Označba mesta noge 2">
            <a:extLst>
              <a:ext uri="{FF2B5EF4-FFF2-40B4-BE49-F238E27FC236}">
                <a16:creationId xmlns:a16="http://schemas.microsoft.com/office/drawing/2014/main" id="{C2ABCA2B-210D-4099-9596-5D6F04ABD776}"/>
              </a:ext>
            </a:extLst>
          </p:cNvPr>
          <p:cNvSpPr>
            <a:spLocks noGrp="1"/>
          </p:cNvSpPr>
          <p:nvPr>
            <p:ph type="ftr" sz="quarter" idx="11"/>
          </p:nvPr>
        </p:nvSpPr>
        <p:spPr/>
        <p:txBody>
          <a:bodyPr/>
          <a:lstStyle/>
          <a:p>
            <a:endParaRPr lang="sl-SI"/>
          </a:p>
        </p:txBody>
      </p:sp>
      <p:sp>
        <p:nvSpPr>
          <p:cNvPr id="4" name="Označba mesta številke diapozitiva 3">
            <a:extLst>
              <a:ext uri="{FF2B5EF4-FFF2-40B4-BE49-F238E27FC236}">
                <a16:creationId xmlns:a16="http://schemas.microsoft.com/office/drawing/2014/main" id="{71AF46FE-79A7-4CC5-99E6-1C7CBECB831B}"/>
              </a:ext>
            </a:extLst>
          </p:cNvPr>
          <p:cNvSpPr>
            <a:spLocks noGrp="1"/>
          </p:cNvSpPr>
          <p:nvPr>
            <p:ph type="sldNum" sz="quarter" idx="12"/>
          </p:nvPr>
        </p:nvSpPr>
        <p:spPr/>
        <p:txBody>
          <a:bodyPr/>
          <a:lstStyle/>
          <a:p>
            <a:fld id="{D449C02C-1BFF-4A28-B5D1-EB8673C335ED}" type="slidenum">
              <a:rPr lang="sl-SI" smtClean="0"/>
              <a:t>‹#›</a:t>
            </a:fld>
            <a:endParaRPr lang="sl-SI"/>
          </a:p>
        </p:txBody>
      </p:sp>
    </p:spTree>
    <p:extLst>
      <p:ext uri="{BB962C8B-B14F-4D97-AF65-F5344CB8AC3E}">
        <p14:creationId xmlns:p14="http://schemas.microsoft.com/office/powerpoint/2010/main" val="1624658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A547376-8F2A-4E10-9F46-ABF2E6687042}"/>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DF64A231-ED9C-43AF-82DE-E825C0E504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3A3EFA19-D503-47CD-9C88-80FDB9C702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7038F6C2-F29E-43F8-9BD5-595A3066C82B}"/>
              </a:ext>
            </a:extLst>
          </p:cNvPr>
          <p:cNvSpPr>
            <a:spLocks noGrp="1"/>
          </p:cNvSpPr>
          <p:nvPr>
            <p:ph type="dt" sz="half" idx="10"/>
          </p:nvPr>
        </p:nvSpPr>
        <p:spPr/>
        <p:txBody>
          <a:bodyPr/>
          <a:lstStyle/>
          <a:p>
            <a:fld id="{977128EE-C03F-4069-ACE7-EAA7A09F6ADB}" type="datetimeFigureOut">
              <a:rPr lang="sl-SI" smtClean="0"/>
              <a:t>22. 04. 2020</a:t>
            </a:fld>
            <a:endParaRPr lang="sl-SI"/>
          </a:p>
        </p:txBody>
      </p:sp>
      <p:sp>
        <p:nvSpPr>
          <p:cNvPr id="6" name="Označba mesta noge 5">
            <a:extLst>
              <a:ext uri="{FF2B5EF4-FFF2-40B4-BE49-F238E27FC236}">
                <a16:creationId xmlns:a16="http://schemas.microsoft.com/office/drawing/2014/main" id="{C43F837D-59AC-4CCB-AC0F-9DA3DEC05E59}"/>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A2B4DE6C-2F0F-4B47-9200-94105A4FCFC9}"/>
              </a:ext>
            </a:extLst>
          </p:cNvPr>
          <p:cNvSpPr>
            <a:spLocks noGrp="1"/>
          </p:cNvSpPr>
          <p:nvPr>
            <p:ph type="sldNum" sz="quarter" idx="12"/>
          </p:nvPr>
        </p:nvSpPr>
        <p:spPr/>
        <p:txBody>
          <a:bodyPr/>
          <a:lstStyle/>
          <a:p>
            <a:fld id="{D449C02C-1BFF-4A28-B5D1-EB8673C335ED}" type="slidenum">
              <a:rPr lang="sl-SI" smtClean="0"/>
              <a:t>‹#›</a:t>
            </a:fld>
            <a:endParaRPr lang="sl-SI"/>
          </a:p>
        </p:txBody>
      </p:sp>
    </p:spTree>
    <p:extLst>
      <p:ext uri="{BB962C8B-B14F-4D97-AF65-F5344CB8AC3E}">
        <p14:creationId xmlns:p14="http://schemas.microsoft.com/office/powerpoint/2010/main" val="549832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7F13797-237D-419A-B10B-02705F2C42F8}"/>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88E4AE72-3804-4518-96EF-69D6508F6D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a:extLst>
              <a:ext uri="{FF2B5EF4-FFF2-40B4-BE49-F238E27FC236}">
                <a16:creationId xmlns:a16="http://schemas.microsoft.com/office/drawing/2014/main" id="{B1C0FA3B-7DE8-40A5-8FC3-4F953B953B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E75B5BE9-C005-4164-A2E0-2D004AA60CFF}"/>
              </a:ext>
            </a:extLst>
          </p:cNvPr>
          <p:cNvSpPr>
            <a:spLocks noGrp="1"/>
          </p:cNvSpPr>
          <p:nvPr>
            <p:ph type="dt" sz="half" idx="10"/>
          </p:nvPr>
        </p:nvSpPr>
        <p:spPr/>
        <p:txBody>
          <a:bodyPr/>
          <a:lstStyle/>
          <a:p>
            <a:fld id="{977128EE-C03F-4069-ACE7-EAA7A09F6ADB}" type="datetimeFigureOut">
              <a:rPr lang="sl-SI" smtClean="0"/>
              <a:t>22. 04. 2020</a:t>
            </a:fld>
            <a:endParaRPr lang="sl-SI"/>
          </a:p>
        </p:txBody>
      </p:sp>
      <p:sp>
        <p:nvSpPr>
          <p:cNvPr id="6" name="Označba mesta noge 5">
            <a:extLst>
              <a:ext uri="{FF2B5EF4-FFF2-40B4-BE49-F238E27FC236}">
                <a16:creationId xmlns:a16="http://schemas.microsoft.com/office/drawing/2014/main" id="{E6B9EED7-7811-46E7-BC6B-FBB5C160B23C}"/>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50AF1110-1147-411A-8E2D-B97DE548A3D3}"/>
              </a:ext>
            </a:extLst>
          </p:cNvPr>
          <p:cNvSpPr>
            <a:spLocks noGrp="1"/>
          </p:cNvSpPr>
          <p:nvPr>
            <p:ph type="sldNum" sz="quarter" idx="12"/>
          </p:nvPr>
        </p:nvSpPr>
        <p:spPr/>
        <p:txBody>
          <a:bodyPr/>
          <a:lstStyle/>
          <a:p>
            <a:fld id="{D449C02C-1BFF-4A28-B5D1-EB8673C335ED}" type="slidenum">
              <a:rPr lang="sl-SI" smtClean="0"/>
              <a:t>‹#›</a:t>
            </a:fld>
            <a:endParaRPr lang="sl-SI"/>
          </a:p>
        </p:txBody>
      </p:sp>
    </p:spTree>
    <p:extLst>
      <p:ext uri="{BB962C8B-B14F-4D97-AF65-F5344CB8AC3E}">
        <p14:creationId xmlns:p14="http://schemas.microsoft.com/office/powerpoint/2010/main" val="3305033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035C4670-B384-450E-AA5B-FC0E29A2F3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DF21FC0B-1AEA-44D9-9F89-ADF2FFBE0F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F99164EC-FBB2-4BF4-80E0-A342D2EA55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7128EE-C03F-4069-ACE7-EAA7A09F6ADB}" type="datetimeFigureOut">
              <a:rPr lang="sl-SI" smtClean="0"/>
              <a:t>22. 04. 2020</a:t>
            </a:fld>
            <a:endParaRPr lang="sl-SI"/>
          </a:p>
        </p:txBody>
      </p:sp>
      <p:sp>
        <p:nvSpPr>
          <p:cNvPr id="5" name="Označba mesta noge 4">
            <a:extLst>
              <a:ext uri="{FF2B5EF4-FFF2-40B4-BE49-F238E27FC236}">
                <a16:creationId xmlns:a16="http://schemas.microsoft.com/office/drawing/2014/main" id="{ECE63EDC-C548-4E43-9FAD-2F92ACCD6C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a:extLst>
              <a:ext uri="{FF2B5EF4-FFF2-40B4-BE49-F238E27FC236}">
                <a16:creationId xmlns:a16="http://schemas.microsoft.com/office/drawing/2014/main" id="{CD6F1FEE-7D99-406A-BAE4-7BE2CF1501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9C02C-1BFF-4A28-B5D1-EB8673C335ED}" type="slidenum">
              <a:rPr lang="sl-SI" smtClean="0"/>
              <a:t>‹#›</a:t>
            </a:fld>
            <a:endParaRPr lang="sl-SI"/>
          </a:p>
        </p:txBody>
      </p:sp>
    </p:spTree>
    <p:extLst>
      <p:ext uri="{BB962C8B-B14F-4D97-AF65-F5344CB8AC3E}">
        <p14:creationId xmlns:p14="http://schemas.microsoft.com/office/powerpoint/2010/main" val="2549099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0BC9EFE1-D8CB-4668-9980-DB108327A79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6271569" cy="6858000"/>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7CBAE1BD-B8E4-4029-8AA2-C77E4FED9864}"/>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Naslov 1">
            <a:extLst>
              <a:ext uri="{FF2B5EF4-FFF2-40B4-BE49-F238E27FC236}">
                <a16:creationId xmlns:a16="http://schemas.microsoft.com/office/drawing/2014/main" id="{5935C7FF-1211-42A3-BD9B-2A21A6EA8A1E}"/>
              </a:ext>
            </a:extLst>
          </p:cNvPr>
          <p:cNvSpPr>
            <a:spLocks noGrp="1"/>
          </p:cNvSpPr>
          <p:nvPr>
            <p:ph type="ctrTitle"/>
          </p:nvPr>
        </p:nvSpPr>
        <p:spPr>
          <a:xfrm>
            <a:off x="6585882" y="4267832"/>
            <a:ext cx="4805996" cy="1401448"/>
          </a:xfrm>
        </p:spPr>
        <p:txBody>
          <a:bodyPr anchor="t">
            <a:normAutofit/>
          </a:bodyPr>
          <a:lstStyle/>
          <a:p>
            <a:pPr algn="l"/>
            <a:r>
              <a:rPr lang="sl-SI" sz="4400" b="1">
                <a:solidFill>
                  <a:srgbClr val="000000"/>
                </a:solidFill>
              </a:rPr>
              <a:t>PAPIRNATA VREČKA OD KRUHA</a:t>
            </a:r>
          </a:p>
        </p:txBody>
      </p:sp>
      <p:sp>
        <p:nvSpPr>
          <p:cNvPr id="3" name="Podnaslov 2">
            <a:extLst>
              <a:ext uri="{FF2B5EF4-FFF2-40B4-BE49-F238E27FC236}">
                <a16:creationId xmlns:a16="http://schemas.microsoft.com/office/drawing/2014/main" id="{17FD057D-2CE2-4711-8763-2680A4437AFC}"/>
              </a:ext>
            </a:extLst>
          </p:cNvPr>
          <p:cNvSpPr>
            <a:spLocks noGrp="1"/>
          </p:cNvSpPr>
          <p:nvPr>
            <p:ph type="subTitle" idx="1"/>
          </p:nvPr>
        </p:nvSpPr>
        <p:spPr>
          <a:xfrm>
            <a:off x="6586186" y="3428999"/>
            <a:ext cx="4805691" cy="838831"/>
          </a:xfrm>
        </p:spPr>
        <p:txBody>
          <a:bodyPr anchor="b">
            <a:normAutofit/>
          </a:bodyPr>
          <a:lstStyle/>
          <a:p>
            <a:pPr algn="l"/>
            <a:endParaRPr lang="sl-SI" sz="1800">
              <a:solidFill>
                <a:srgbClr val="000000"/>
              </a:solidFill>
            </a:endParaRPr>
          </a:p>
        </p:txBody>
      </p:sp>
      <p:sp>
        <p:nvSpPr>
          <p:cNvPr id="75" name="Freeform 49">
            <a:extLst>
              <a:ext uri="{FF2B5EF4-FFF2-40B4-BE49-F238E27FC236}">
                <a16:creationId xmlns:a16="http://schemas.microsoft.com/office/drawing/2014/main" id="{77DA6D33-2D62-458C-BF5D-DBF612FD55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90635"/>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a:gradFill>
              <a:gsLst>
                <a:gs pos="0">
                  <a:schemeClr val="accent4"/>
                </a:gs>
                <a:gs pos="23000">
                  <a:schemeClr val="accent4"/>
                </a:gs>
                <a:gs pos="83000">
                  <a:schemeClr val="accent2"/>
                </a:gs>
                <a:gs pos="100000">
                  <a:schemeClr val="accent2"/>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PAPIRNATE NATRON VREĆKE 2kg 17x30cm RJAVE 1kg REDOLJUB spletna ...">
            <a:extLst>
              <a:ext uri="{FF2B5EF4-FFF2-40B4-BE49-F238E27FC236}">
                <a16:creationId xmlns:a16="http://schemas.microsoft.com/office/drawing/2014/main" id="{1C98C104-69EE-476C-9E4D-18D66BD19CA9}"/>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l="7533" r="5567" b="1"/>
          <a:stretch/>
        </p:blipFill>
        <p:spPr bwMode="auto">
          <a:xfrm>
            <a:off x="1" y="770037"/>
            <a:ext cx="5298683" cy="6097438"/>
          </a:xfrm>
          <a:custGeom>
            <a:avLst/>
            <a:gdLst/>
            <a:ahLst/>
            <a:cxnLst/>
            <a:rect l="l" t="t" r="r" b="b"/>
            <a:pathLst>
              <a:path w="5298683" h="6097438">
                <a:moveTo>
                  <a:pt x="2178155" y="0"/>
                </a:moveTo>
                <a:cubicBezTo>
                  <a:pt x="3901575" y="0"/>
                  <a:pt x="5298683" y="1397108"/>
                  <a:pt x="5298683" y="3120527"/>
                </a:cubicBezTo>
                <a:cubicBezTo>
                  <a:pt x="5298683" y="4413092"/>
                  <a:pt x="4512810" y="5522106"/>
                  <a:pt x="3392805" y="5995828"/>
                </a:cubicBezTo>
                <a:lnTo>
                  <a:pt x="3115184" y="6097438"/>
                </a:lnTo>
                <a:lnTo>
                  <a:pt x="1241127" y="6097438"/>
                </a:lnTo>
                <a:lnTo>
                  <a:pt x="963506" y="5995828"/>
                </a:lnTo>
                <a:cubicBezTo>
                  <a:pt x="683504" y="5877397"/>
                  <a:pt x="424387" y="5719261"/>
                  <a:pt x="193210" y="5528477"/>
                </a:cubicBezTo>
                <a:lnTo>
                  <a:pt x="0" y="5352876"/>
                </a:lnTo>
                <a:lnTo>
                  <a:pt x="0" y="888178"/>
                </a:lnTo>
                <a:lnTo>
                  <a:pt x="193210" y="712577"/>
                </a:lnTo>
                <a:cubicBezTo>
                  <a:pt x="732621" y="267415"/>
                  <a:pt x="1424159" y="0"/>
                  <a:pt x="217815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419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A525FC5-C79A-4765-948B-0CDC4D2EF819}"/>
              </a:ext>
            </a:extLst>
          </p:cNvPr>
          <p:cNvSpPr>
            <a:spLocks noGrp="1"/>
          </p:cNvSpPr>
          <p:nvPr>
            <p:ph type="title"/>
          </p:nvPr>
        </p:nvSpPr>
        <p:spPr>
          <a:xfrm>
            <a:off x="838200" y="365125"/>
            <a:ext cx="10515600" cy="45719"/>
          </a:xfrm>
        </p:spPr>
        <p:txBody>
          <a:bodyPr>
            <a:normAutofit fontScale="90000"/>
          </a:bodyPr>
          <a:lstStyle/>
          <a:p>
            <a:endParaRPr lang="sl-SI" dirty="0"/>
          </a:p>
        </p:txBody>
      </p:sp>
      <p:sp>
        <p:nvSpPr>
          <p:cNvPr id="3" name="Označba mesta vsebine 2">
            <a:extLst>
              <a:ext uri="{FF2B5EF4-FFF2-40B4-BE49-F238E27FC236}">
                <a16:creationId xmlns:a16="http://schemas.microsoft.com/office/drawing/2014/main" id="{887A007A-4AB0-41D7-93D8-CF94A6B1BE47}"/>
              </a:ext>
            </a:extLst>
          </p:cNvPr>
          <p:cNvSpPr>
            <a:spLocks noGrp="1"/>
          </p:cNvSpPr>
          <p:nvPr>
            <p:ph idx="1"/>
          </p:nvPr>
        </p:nvSpPr>
        <p:spPr>
          <a:xfrm>
            <a:off x="251927" y="1191236"/>
            <a:ext cx="11101873" cy="5253107"/>
          </a:xfrm>
        </p:spPr>
        <p:txBody>
          <a:bodyPr/>
          <a:lstStyle/>
          <a:p>
            <a:pPr marL="0" indent="0">
              <a:buNone/>
            </a:pPr>
            <a:r>
              <a:rPr lang="sl-SI" dirty="0"/>
              <a:t>Nekega dne je fant Jaka odnesel smeti.</a:t>
            </a:r>
          </a:p>
          <a:p>
            <a:pPr marL="0" indent="0">
              <a:buNone/>
            </a:pPr>
            <a:r>
              <a:rPr lang="sl-SI" dirty="0"/>
              <a:t> Večinoma je imel plastike. Preostalo pa je bil papir. Jaka je vrgel smeti in odšel domov…</a:t>
            </a:r>
          </a:p>
        </p:txBody>
      </p:sp>
      <p:pic>
        <p:nvPicPr>
          <p:cNvPr id="2054" name="Picture 6" descr="ODPADEK NI ZA ODPAD!">
            <a:extLst>
              <a:ext uri="{FF2B5EF4-FFF2-40B4-BE49-F238E27FC236}">
                <a16:creationId xmlns:a16="http://schemas.microsoft.com/office/drawing/2014/main" id="{ADD760E0-F3B2-4AD2-8593-B6A6DDAEE7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9224" y="2643188"/>
            <a:ext cx="5915609" cy="3384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0625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56F5174-31D9-4DBB-AAB7-A1FD7BDB13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AE113210-7872-481A-ADE6-3A05CCAF5EB2}"/>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Naslov 1">
            <a:extLst>
              <a:ext uri="{FF2B5EF4-FFF2-40B4-BE49-F238E27FC236}">
                <a16:creationId xmlns:a16="http://schemas.microsoft.com/office/drawing/2014/main" id="{8A3243E9-D399-4F66-A5ED-0B4AA7FA66CF}"/>
              </a:ext>
            </a:extLst>
          </p:cNvPr>
          <p:cNvSpPr>
            <a:spLocks noGrp="1"/>
          </p:cNvSpPr>
          <p:nvPr>
            <p:ph type="title"/>
          </p:nvPr>
        </p:nvSpPr>
        <p:spPr>
          <a:xfrm>
            <a:off x="6094105" y="802955"/>
            <a:ext cx="4977976" cy="1454051"/>
          </a:xfrm>
        </p:spPr>
        <p:txBody>
          <a:bodyPr>
            <a:normAutofit/>
          </a:bodyPr>
          <a:lstStyle/>
          <a:p>
            <a:endParaRPr lang="sl-SI">
              <a:solidFill>
                <a:srgbClr val="000000"/>
              </a:solidFill>
            </a:endParaRPr>
          </a:p>
        </p:txBody>
      </p:sp>
      <p:sp>
        <p:nvSpPr>
          <p:cNvPr id="75"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074" name="Picture 2" descr="Zabojnik za odpadke „Classic“ : 80l: zelena | AJ proizvodi">
            <a:extLst>
              <a:ext uri="{FF2B5EF4-FFF2-40B4-BE49-F238E27FC236}">
                <a16:creationId xmlns:a16="http://schemas.microsoft.com/office/drawing/2014/main" id="{E7ED6704-7B0D-438A-BEE5-55E39139E139}"/>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l="1001" r="3454" b="-3"/>
          <a:stretch/>
        </p:blipFill>
        <p:spPr bwMode="auto">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
        <p:nvSpPr>
          <p:cNvPr id="3" name="Označba mesta vsebine 2">
            <a:extLst>
              <a:ext uri="{FF2B5EF4-FFF2-40B4-BE49-F238E27FC236}">
                <a16:creationId xmlns:a16="http://schemas.microsoft.com/office/drawing/2014/main" id="{8F0DD736-9C50-4471-88C6-423D371B14F0}"/>
              </a:ext>
            </a:extLst>
          </p:cNvPr>
          <p:cNvSpPr>
            <a:spLocks noGrp="1"/>
          </p:cNvSpPr>
          <p:nvPr>
            <p:ph idx="1"/>
          </p:nvPr>
        </p:nvSpPr>
        <p:spPr>
          <a:xfrm>
            <a:off x="6090574" y="2421682"/>
            <a:ext cx="4977578" cy="3639289"/>
          </a:xfrm>
        </p:spPr>
        <p:txBody>
          <a:bodyPr anchor="ctr">
            <a:normAutofit/>
          </a:bodyPr>
          <a:lstStyle/>
          <a:p>
            <a:pPr marL="0" indent="0">
              <a:buNone/>
            </a:pPr>
            <a:r>
              <a:rPr lang="sl-SI" sz="3600" dirty="0">
                <a:solidFill>
                  <a:srgbClr val="000000"/>
                </a:solidFill>
              </a:rPr>
              <a:t>Ko je odšel so smeti ki so že bile v smeteh zaslišale zvok. Nato so ugotovile da je to papirnata vrečka za kruh. Nato je vrečka začela pripovedovati kako je pristala tukaj…</a:t>
            </a:r>
          </a:p>
        </p:txBody>
      </p:sp>
    </p:spTree>
    <p:extLst>
      <p:ext uri="{BB962C8B-B14F-4D97-AF65-F5344CB8AC3E}">
        <p14:creationId xmlns:p14="http://schemas.microsoft.com/office/powerpoint/2010/main" val="3531146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0B142EE-7FA4-461B-A30F-E8607B9E9958}"/>
              </a:ext>
            </a:extLst>
          </p:cNvPr>
          <p:cNvSpPr>
            <a:spLocks noGrp="1"/>
          </p:cNvSpPr>
          <p:nvPr>
            <p:ph type="title"/>
          </p:nvPr>
        </p:nvSpPr>
        <p:spPr>
          <a:xfrm>
            <a:off x="838200" y="365126"/>
            <a:ext cx="10515600" cy="567936"/>
          </a:xfrm>
        </p:spPr>
        <p:txBody>
          <a:bodyPr>
            <a:normAutofit fontScale="90000"/>
          </a:bodyPr>
          <a:lstStyle/>
          <a:p>
            <a:endParaRPr lang="sl-SI" dirty="0"/>
          </a:p>
        </p:txBody>
      </p:sp>
      <p:sp>
        <p:nvSpPr>
          <p:cNvPr id="3" name="Označba mesta vsebine 2">
            <a:extLst>
              <a:ext uri="{FF2B5EF4-FFF2-40B4-BE49-F238E27FC236}">
                <a16:creationId xmlns:a16="http://schemas.microsoft.com/office/drawing/2014/main" id="{6356F634-8A41-4D63-8955-4684672F035E}"/>
              </a:ext>
            </a:extLst>
          </p:cNvPr>
          <p:cNvSpPr>
            <a:spLocks noGrp="1"/>
          </p:cNvSpPr>
          <p:nvPr>
            <p:ph idx="1"/>
          </p:nvPr>
        </p:nvSpPr>
        <p:spPr>
          <a:xfrm>
            <a:off x="838200" y="1184988"/>
            <a:ext cx="10515600" cy="4991975"/>
          </a:xfrm>
        </p:spPr>
        <p:txBody>
          <a:bodyPr/>
          <a:lstStyle/>
          <a:p>
            <a:pPr marL="0" indent="0">
              <a:buNone/>
            </a:pPr>
            <a:r>
              <a:rPr lang="sl-SI" dirty="0"/>
              <a:t>Za začetek se vam naj predstavim:</a:t>
            </a:r>
          </a:p>
          <a:p>
            <a:pPr marL="0" indent="0">
              <a:buNone/>
            </a:pPr>
            <a:r>
              <a:rPr lang="sl-SI" dirty="0"/>
              <a:t>Jaz sem </a:t>
            </a:r>
            <a:r>
              <a:rPr lang="sl-SI" dirty="0" err="1"/>
              <a:t>Megalodon</a:t>
            </a:r>
            <a:r>
              <a:rPr lang="sl-SI" dirty="0"/>
              <a:t>, poimenovali so me tako ker sem nastal v tovarni, ki se je imenovala </a:t>
            </a:r>
            <a:r>
              <a:rPr lang="sl-SI" dirty="0" err="1"/>
              <a:t>Megalodon</a:t>
            </a:r>
            <a:r>
              <a:rPr lang="sl-SI" dirty="0"/>
              <a:t>. Ko so me dokončno izdelali so me z nekim tovornjakom peljali v pekarno PEČJAK. Tam sem stal celo večnost dokler se ni neka mala deklica izgubila in je prišla do mene. Malo je raziskovala nato pa opazila da nisem navadna vrečka. Vzela me je in mi rekla: ti pa res nisi navadna vrečka, takoj ko najdem mami ji bom povedala da si želim kruh v tej vrečki. Tako </a:t>
            </a:r>
            <a:r>
              <a:rPr lang="sl-SI"/>
              <a:t>boš bil </a:t>
            </a:r>
            <a:r>
              <a:rPr lang="sl-SI" dirty="0"/>
              <a:t>vedno ob meni in me boš čuval…</a:t>
            </a:r>
          </a:p>
          <a:p>
            <a:pPr marL="0" indent="0">
              <a:buNone/>
            </a:pPr>
            <a:r>
              <a:rPr lang="sl-SI" dirty="0"/>
              <a:t>Čez nekaj časa sem ji odgovoril, nato me je vedno bolj želela imeti.</a:t>
            </a:r>
          </a:p>
        </p:txBody>
      </p:sp>
    </p:spTree>
    <p:extLst>
      <p:ext uri="{BB962C8B-B14F-4D97-AF65-F5344CB8AC3E}">
        <p14:creationId xmlns:p14="http://schemas.microsoft.com/office/powerpoint/2010/main" val="1779336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DDF9554-C91F-4A58-9F0B-2FE1955BD330}"/>
              </a:ext>
            </a:extLst>
          </p:cNvPr>
          <p:cNvSpPr>
            <a:spLocks noGrp="1"/>
          </p:cNvSpPr>
          <p:nvPr>
            <p:ph type="title"/>
          </p:nvPr>
        </p:nvSpPr>
        <p:spPr>
          <a:xfrm>
            <a:off x="838200" y="365126"/>
            <a:ext cx="10515600" cy="315912"/>
          </a:xfrm>
        </p:spPr>
        <p:txBody>
          <a:bodyPr>
            <a:normAutofit fontScale="90000"/>
          </a:bodyPr>
          <a:lstStyle/>
          <a:p>
            <a:endParaRPr lang="sl-SI" dirty="0"/>
          </a:p>
        </p:txBody>
      </p:sp>
      <p:sp>
        <p:nvSpPr>
          <p:cNvPr id="3" name="Označba mesta vsebine 2">
            <a:extLst>
              <a:ext uri="{FF2B5EF4-FFF2-40B4-BE49-F238E27FC236}">
                <a16:creationId xmlns:a16="http://schemas.microsoft.com/office/drawing/2014/main" id="{E0EBB7F9-9517-45EA-8D83-9105D2B2B9DE}"/>
              </a:ext>
            </a:extLst>
          </p:cNvPr>
          <p:cNvSpPr>
            <a:spLocks noGrp="1"/>
          </p:cNvSpPr>
          <p:nvPr>
            <p:ph idx="1"/>
          </p:nvPr>
        </p:nvSpPr>
        <p:spPr>
          <a:xfrm>
            <a:off x="838200" y="897622"/>
            <a:ext cx="10515600" cy="5279341"/>
          </a:xfrm>
        </p:spPr>
        <p:txBody>
          <a:bodyPr/>
          <a:lstStyle/>
          <a:p>
            <a:pPr marL="0" indent="0">
              <a:buNone/>
            </a:pPr>
            <a:r>
              <a:rPr lang="sl-SI" dirty="0"/>
              <a:t>Nekaj časa sem se veselil, ko pa so me peljali domov pa se mi je zdelo vedno slabše, ker sem ugotovil da bom pristal v smeteh tako kot vi. Nekaj dni sem še ostal pri njih nato pa me je njen starejši brat Jaka odnesel sem v smeti. In zdaj sem tukaj. Vsaj prijatelje imam. Na srečo sem iz papirja da se hitreje razgradim, ker res ne morem gledati kako ljudje mečejo smeti v morje, reke, jezera, travnike…Mislim da vi ne veste kako mi je hudo. Kar poglejte si…</a:t>
            </a:r>
          </a:p>
        </p:txBody>
      </p:sp>
    </p:spTree>
    <p:extLst>
      <p:ext uri="{BB962C8B-B14F-4D97-AF65-F5344CB8AC3E}">
        <p14:creationId xmlns:p14="http://schemas.microsoft.com/office/powerpoint/2010/main" val="2702972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2" descr="Onesnaženje s plastiko ni le grdo, je tudi nevarno">
            <a:extLst>
              <a:ext uri="{FF2B5EF4-FFF2-40B4-BE49-F238E27FC236}">
                <a16:creationId xmlns:a16="http://schemas.microsoft.com/office/drawing/2014/main" id="{46FD5163-BEB5-4D14-9309-B4712E997B76}"/>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3365" b="2048"/>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7195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6FC9D718-3E88-47A5-8B5D-FB307CC732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6484BB3D-B97D-43C0-834A-3859560E86E9}"/>
              </a:ext>
            </a:extLst>
          </p:cNvPr>
          <p:cNvSpPr>
            <a:spLocks noGrp="1"/>
          </p:cNvSpPr>
          <p:nvPr>
            <p:ph type="title"/>
          </p:nvPr>
        </p:nvSpPr>
        <p:spPr>
          <a:xfrm>
            <a:off x="6205825" y="1254408"/>
            <a:ext cx="4800592" cy="2633472"/>
          </a:xfrm>
        </p:spPr>
        <p:txBody>
          <a:bodyPr anchor="b">
            <a:normAutofit/>
          </a:bodyPr>
          <a:lstStyle/>
          <a:p>
            <a:r>
              <a:rPr lang="sl-SI" sz="5400" dirty="0">
                <a:solidFill>
                  <a:srgbClr val="FF0000"/>
                </a:solidFill>
              </a:rPr>
              <a:t>Vidite kako onesnaženo je.</a:t>
            </a:r>
          </a:p>
        </p:txBody>
      </p:sp>
      <p:pic>
        <p:nvPicPr>
          <p:cNvPr id="5124" name="Picture 4" descr="NAŠE MORJE ENO NAJBOLJ ONESNAŽENIH: 90 odstotkov plastike ...">
            <a:extLst>
              <a:ext uri="{FF2B5EF4-FFF2-40B4-BE49-F238E27FC236}">
                <a16:creationId xmlns:a16="http://schemas.microsoft.com/office/drawing/2014/main" id="{0EEF2DF7-63B0-4FCE-BAA9-86C6FDC71AF3}"/>
              </a:ext>
            </a:extLst>
          </p:cNvPr>
          <p:cNvPicPr>
            <a:picLocks noChangeAspect="1" noChangeArrowheads="1"/>
          </p:cNvPicPr>
          <p:nvPr/>
        </p:nvPicPr>
        <p:blipFill rotWithShape="1">
          <a:blip r:embed="rId2">
            <a:duotone>
              <a:prstClr val="black"/>
              <a:prstClr val="white"/>
            </a:duotone>
            <a:extLst>
              <a:ext uri="{28A0092B-C50C-407E-A947-70E740481C1C}">
                <a14:useLocalDpi xmlns:a14="http://schemas.microsoft.com/office/drawing/2010/main" val="0"/>
              </a:ext>
            </a:extLst>
          </a:blip>
          <a:srcRect t="7000" b="525"/>
          <a:stretch/>
        </p:blipFill>
        <p:spPr bwMode="auto">
          <a:xfrm>
            <a:off x="20" y="10"/>
            <a:ext cx="5576027" cy="3428986"/>
          </a:xfrm>
          <a:prstGeom prst="rect">
            <a:avLst/>
          </a:prstGeom>
          <a:noFill/>
          <a:extLst>
            <a:ext uri="{909E8E84-426E-40DD-AFC4-6F175D3DCCD1}">
              <a14:hiddenFill xmlns:a14="http://schemas.microsoft.com/office/drawing/2010/main">
                <a:solidFill>
                  <a:srgbClr val="FFFFFF"/>
                </a:solidFill>
              </a14:hiddenFill>
            </a:ext>
          </a:extLst>
        </p:spPr>
      </p:pic>
      <p:cxnSp>
        <p:nvCxnSpPr>
          <p:cNvPr id="75" name="Straight Connector 74">
            <a:extLst>
              <a:ext uri="{FF2B5EF4-FFF2-40B4-BE49-F238E27FC236}">
                <a16:creationId xmlns:a16="http://schemas.microsoft.com/office/drawing/2014/main" id="{E816EAF4-C644-4A1D-BD99-70E794C8E1D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2568" y="246028"/>
            <a:ext cx="255495" cy="54655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pic>
        <p:nvPicPr>
          <p:cNvPr id="5122" name="Picture 2" descr="V Sredozemskem morju plava veliko plastike">
            <a:extLst>
              <a:ext uri="{FF2B5EF4-FFF2-40B4-BE49-F238E27FC236}">
                <a16:creationId xmlns:a16="http://schemas.microsoft.com/office/drawing/2014/main" id="{0E5D99A6-84C5-4B45-A086-BE4C2676BFBF}"/>
              </a:ext>
            </a:extLst>
          </p:cNvPr>
          <p:cNvPicPr>
            <a:picLocks noChangeAspect="1" noChangeArrowheads="1"/>
          </p:cNvPicPr>
          <p:nvPr/>
        </p:nvPicPr>
        <p:blipFill rotWithShape="1">
          <a:blip r:embed="rId3">
            <a:duotone>
              <a:prstClr val="black"/>
              <a:prstClr val="white"/>
            </a:duotone>
            <a:extLst>
              <a:ext uri="{28A0092B-C50C-407E-A947-70E740481C1C}">
                <a14:useLocalDpi xmlns:a14="http://schemas.microsoft.com/office/drawing/2010/main" val="0"/>
              </a:ext>
            </a:extLst>
          </a:blip>
          <a:srcRect t="413" r="-1" b="-1"/>
          <a:stretch/>
        </p:blipFill>
        <p:spPr bwMode="auto">
          <a:xfrm>
            <a:off x="-2" y="3428996"/>
            <a:ext cx="5576047" cy="3428996"/>
          </a:xfrm>
          <a:prstGeom prst="rect">
            <a:avLst/>
          </a:prstGeom>
          <a:noFill/>
          <a:extLst>
            <a:ext uri="{909E8E84-426E-40DD-AFC4-6F175D3DCCD1}">
              <a14:hiddenFill xmlns:a14="http://schemas.microsoft.com/office/drawing/2010/main">
                <a:solidFill>
                  <a:srgbClr val="FFFFFF"/>
                </a:solidFill>
              </a14:hiddenFill>
            </a:ext>
          </a:extLst>
        </p:spPr>
      </p:pic>
      <p:sp>
        <p:nvSpPr>
          <p:cNvPr id="3" name="Označba mesta vsebine 2">
            <a:extLst>
              <a:ext uri="{FF2B5EF4-FFF2-40B4-BE49-F238E27FC236}">
                <a16:creationId xmlns:a16="http://schemas.microsoft.com/office/drawing/2014/main" id="{38889CFC-9FA7-4EAC-B949-A7F55EC16C8F}"/>
              </a:ext>
            </a:extLst>
          </p:cNvPr>
          <p:cNvSpPr>
            <a:spLocks noGrp="1"/>
          </p:cNvSpPr>
          <p:nvPr>
            <p:ph idx="1"/>
          </p:nvPr>
        </p:nvSpPr>
        <p:spPr>
          <a:xfrm>
            <a:off x="6204923" y="4069080"/>
            <a:ext cx="4792257" cy="2042605"/>
          </a:xfrm>
        </p:spPr>
        <p:txBody>
          <a:bodyPr anchor="t">
            <a:normAutofit/>
          </a:bodyPr>
          <a:lstStyle/>
          <a:p>
            <a:endParaRPr lang="sl-SI" sz="1800">
              <a:solidFill>
                <a:schemeClr val="tx2"/>
              </a:solidFill>
            </a:endParaRPr>
          </a:p>
        </p:txBody>
      </p:sp>
      <p:cxnSp>
        <p:nvCxnSpPr>
          <p:cNvPr id="77" name="Straight Connector 76">
            <a:extLst>
              <a:ext uri="{FF2B5EF4-FFF2-40B4-BE49-F238E27FC236}">
                <a16:creationId xmlns:a16="http://schemas.microsoft.com/office/drawing/2014/main" id="{63149BAD-8CA1-439C-A9CE-1B48BC79CFC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0441" y="6522756"/>
            <a:ext cx="10717187" cy="0"/>
          </a:xfrm>
          <a:prstGeom prst="line">
            <a:avLst/>
          </a:prstGeom>
          <a:ln w="12700" cap="sq">
            <a:solidFill>
              <a:schemeClr val="tx2"/>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79" name="Group 78">
            <a:extLst>
              <a:ext uri="{FF2B5EF4-FFF2-40B4-BE49-F238E27FC236}">
                <a16:creationId xmlns:a16="http://schemas.microsoft.com/office/drawing/2014/main" id="{D9A06E0F-8AA1-4996-B76D-D85AD9B1DF3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829917" y="6400800"/>
            <a:ext cx="338328" cy="240175"/>
            <a:chOff x="4089400" y="933450"/>
            <a:chExt cx="338328" cy="341938"/>
          </a:xfrm>
        </p:grpSpPr>
        <p:cxnSp>
          <p:nvCxnSpPr>
            <p:cNvPr id="80" name="Straight Connector 79">
              <a:extLst>
                <a:ext uri="{FF2B5EF4-FFF2-40B4-BE49-F238E27FC236}">
                  <a16:creationId xmlns:a16="http://schemas.microsoft.com/office/drawing/2014/main" id="{81ABBE53-764D-4017-808C-AF87B86586F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4258564" y="933450"/>
              <a:ext cx="0" cy="34193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7522C8DB-B7CD-4EED-BE0E-DBAB15A57B8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4089400" y="1104419"/>
              <a:ext cx="338328"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21718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E773EB-1EC1-4E49-9DE2-E6F4604972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391"/>
            <a:ext cx="12192000" cy="19430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slov 1">
            <a:extLst>
              <a:ext uri="{FF2B5EF4-FFF2-40B4-BE49-F238E27FC236}">
                <a16:creationId xmlns:a16="http://schemas.microsoft.com/office/drawing/2014/main" id="{1A7420CB-25B2-4612-8E33-FEA184A65D0E}"/>
              </a:ext>
            </a:extLst>
          </p:cNvPr>
          <p:cNvSpPr>
            <a:spLocks noGrp="1"/>
          </p:cNvSpPr>
          <p:nvPr>
            <p:ph type="title"/>
          </p:nvPr>
        </p:nvSpPr>
        <p:spPr>
          <a:xfrm>
            <a:off x="391378" y="320675"/>
            <a:ext cx="11407487" cy="1325563"/>
          </a:xfrm>
        </p:spPr>
        <p:txBody>
          <a:bodyPr>
            <a:normAutofit/>
          </a:bodyPr>
          <a:lstStyle/>
          <a:p>
            <a:endParaRPr lang="sl-SI" sz="5400">
              <a:solidFill>
                <a:schemeClr val="bg1"/>
              </a:solidFill>
            </a:endParaRPr>
          </a:p>
        </p:txBody>
      </p:sp>
      <p:graphicFrame>
        <p:nvGraphicFramePr>
          <p:cNvPr id="5" name="Označba mesta vsebine 2">
            <a:extLst>
              <a:ext uri="{FF2B5EF4-FFF2-40B4-BE49-F238E27FC236}">
                <a16:creationId xmlns:a16="http://schemas.microsoft.com/office/drawing/2014/main" id="{0DE259EA-6302-4F1B-A458-B5C72A0B1779}"/>
              </a:ext>
            </a:extLst>
          </p:cNvPr>
          <p:cNvGraphicFramePr>
            <a:graphicFrameLocks noGrp="1"/>
          </p:cNvGraphicFramePr>
          <p:nvPr>
            <p:ph idx="1"/>
            <p:extLst>
              <p:ext uri="{D42A27DB-BD31-4B8C-83A1-F6EECF244321}">
                <p14:modId xmlns:p14="http://schemas.microsoft.com/office/powerpoint/2010/main" val="3881365970"/>
              </p:ext>
            </p:extLst>
          </p:nvPr>
        </p:nvGraphicFramePr>
        <p:xfrm>
          <a:off x="391379" y="1976293"/>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8830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DE7075A-DB82-47B9-91A5-956EC327230D}"/>
              </a:ext>
            </a:extLst>
          </p:cNvPr>
          <p:cNvSpPr>
            <a:spLocks noGrp="1"/>
          </p:cNvSpPr>
          <p:nvPr>
            <p:ph type="title"/>
          </p:nvPr>
        </p:nvSpPr>
        <p:spPr/>
        <p:txBody>
          <a:bodyPr/>
          <a:lstStyle/>
          <a:p>
            <a:endParaRPr lang="sl-SI"/>
          </a:p>
        </p:txBody>
      </p:sp>
      <p:sp>
        <p:nvSpPr>
          <p:cNvPr id="3" name="Označba mesta vsebine 2">
            <a:extLst>
              <a:ext uri="{FF2B5EF4-FFF2-40B4-BE49-F238E27FC236}">
                <a16:creationId xmlns:a16="http://schemas.microsoft.com/office/drawing/2014/main" id="{D444647C-D738-4047-9C7B-775B83D8AC07}"/>
              </a:ext>
            </a:extLst>
          </p:cNvPr>
          <p:cNvSpPr>
            <a:spLocks noGrp="1"/>
          </p:cNvSpPr>
          <p:nvPr>
            <p:ph idx="1"/>
          </p:nvPr>
        </p:nvSpPr>
        <p:spPr/>
        <p:txBody>
          <a:bodyPr/>
          <a:lstStyle/>
          <a:p>
            <a:pPr marL="0" indent="0">
              <a:buNone/>
            </a:pPr>
            <a:r>
              <a:rPr lang="sl-SI" dirty="0"/>
              <a:t>Upam da bomo z skupnimi močmi uspeli izboljšati svet preden bo razpadel zaradi smeti.</a:t>
            </a:r>
          </a:p>
        </p:txBody>
      </p:sp>
    </p:spTree>
    <p:extLst>
      <p:ext uri="{BB962C8B-B14F-4D97-AF65-F5344CB8AC3E}">
        <p14:creationId xmlns:p14="http://schemas.microsoft.com/office/powerpoint/2010/main" val="1256168108"/>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319</Words>
  <Application>Microsoft Office PowerPoint</Application>
  <PresentationFormat>Širokozaslonsko</PresentationFormat>
  <Paragraphs>13</Paragraphs>
  <Slides>9</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9</vt:i4>
      </vt:variant>
    </vt:vector>
  </HeadingPairs>
  <TitlesOfParts>
    <vt:vector size="13" baseType="lpstr">
      <vt:lpstr>Arial</vt:lpstr>
      <vt:lpstr>Calibri</vt:lpstr>
      <vt:lpstr>Calibri Light</vt:lpstr>
      <vt:lpstr>Officeova tema</vt:lpstr>
      <vt:lpstr>PAPIRNATA VREČKA OD KRUHA</vt:lpstr>
      <vt:lpstr>PowerPointova predstavitev</vt:lpstr>
      <vt:lpstr>PowerPointova predstavitev</vt:lpstr>
      <vt:lpstr>PowerPointova predstavitev</vt:lpstr>
      <vt:lpstr>PowerPointova predstavitev</vt:lpstr>
      <vt:lpstr>PowerPointova predstavitev</vt:lpstr>
      <vt:lpstr>Vidite kako onesnaženo je.</vt:lpstr>
      <vt:lpstr>PowerPointova predstavitev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PAPIRNATA VREČKA OD KRUHA</dc:title>
  <dc:creator>Kaja</dc:creator>
  <cp:lastModifiedBy>Petra</cp:lastModifiedBy>
  <cp:revision>2</cp:revision>
  <dcterms:created xsi:type="dcterms:W3CDTF">2020-04-21T07:26:38Z</dcterms:created>
  <dcterms:modified xsi:type="dcterms:W3CDTF">2020-04-22T00:09:32Z</dcterms:modified>
</cp:coreProperties>
</file>