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0" r:id="rId4"/>
    <p:sldId id="281" r:id="rId5"/>
    <p:sldId id="27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E8204-DFF7-42DF-B46B-B8AFC0F3BF6A}" type="datetimeFigureOut">
              <a:rPr lang="sl-SI" smtClean="0"/>
              <a:t>25.3.2020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A303C-36B4-4C27-9BE7-3703809FCF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88223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E8204-DFF7-42DF-B46B-B8AFC0F3BF6A}" type="datetimeFigureOut">
              <a:rPr lang="sl-SI" smtClean="0"/>
              <a:t>25.3.2020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A303C-36B4-4C27-9BE7-3703809FCF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12899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E8204-DFF7-42DF-B46B-B8AFC0F3BF6A}" type="datetimeFigureOut">
              <a:rPr lang="sl-SI" smtClean="0"/>
              <a:t>25.3.2020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A303C-36B4-4C27-9BE7-3703809FCF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70739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E8204-DFF7-42DF-B46B-B8AFC0F3BF6A}" type="datetimeFigureOut">
              <a:rPr lang="sl-SI" smtClean="0"/>
              <a:t>25.3.2020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A303C-36B4-4C27-9BE7-3703809FCF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50191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E8204-DFF7-42DF-B46B-B8AFC0F3BF6A}" type="datetimeFigureOut">
              <a:rPr lang="sl-SI" smtClean="0"/>
              <a:t>25.3.2020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A303C-36B4-4C27-9BE7-3703809FCF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47062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E8204-DFF7-42DF-B46B-B8AFC0F3BF6A}" type="datetimeFigureOut">
              <a:rPr lang="sl-SI" smtClean="0"/>
              <a:t>25.3.2020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A303C-36B4-4C27-9BE7-3703809FCF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22477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E8204-DFF7-42DF-B46B-B8AFC0F3BF6A}" type="datetimeFigureOut">
              <a:rPr lang="sl-SI" smtClean="0"/>
              <a:t>25.3.2020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A303C-36B4-4C27-9BE7-3703809FCF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78281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E8204-DFF7-42DF-B46B-B8AFC0F3BF6A}" type="datetimeFigureOut">
              <a:rPr lang="sl-SI" smtClean="0"/>
              <a:t>25.3.2020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A303C-36B4-4C27-9BE7-3703809FCF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14174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E8204-DFF7-42DF-B46B-B8AFC0F3BF6A}" type="datetimeFigureOut">
              <a:rPr lang="sl-SI" smtClean="0"/>
              <a:t>25.3.2020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A303C-36B4-4C27-9BE7-3703809FCF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98746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E8204-DFF7-42DF-B46B-B8AFC0F3BF6A}" type="datetimeFigureOut">
              <a:rPr lang="sl-SI" smtClean="0"/>
              <a:t>25.3.2020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A303C-36B4-4C27-9BE7-3703809FCF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48456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E8204-DFF7-42DF-B46B-B8AFC0F3BF6A}" type="datetimeFigureOut">
              <a:rPr lang="sl-SI" smtClean="0"/>
              <a:t>25.3.2020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A303C-36B4-4C27-9BE7-3703809FCF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84896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E8204-DFF7-42DF-B46B-B8AFC0F3BF6A}" type="datetimeFigureOut">
              <a:rPr lang="sl-SI" smtClean="0"/>
              <a:t>25.3.2020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A303C-36B4-4C27-9BE7-3703809FCFA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45874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9301" y="478302"/>
            <a:ext cx="9510619" cy="3080824"/>
          </a:xfrm>
        </p:spPr>
        <p:txBody>
          <a:bodyPr>
            <a:normAutofit/>
          </a:bodyPr>
          <a:lstStyle/>
          <a:p>
            <a:r>
              <a:rPr lang="sl-SI" b="1" dirty="0" smtClean="0"/>
              <a:t>ARHITEKTURNE SPRETNSTI UČENCEV 5. B </a:t>
            </a:r>
            <a:br>
              <a:rPr lang="sl-SI" b="1" dirty="0" smtClean="0"/>
            </a:br>
            <a:r>
              <a:rPr lang="sl-SI" sz="3600" dirty="0" smtClean="0"/>
              <a:t>IN </a:t>
            </a:r>
            <a:br>
              <a:rPr lang="sl-SI" sz="3600" dirty="0" smtClean="0"/>
            </a:br>
            <a:r>
              <a:rPr lang="sl-SI" sz="3600" dirty="0" smtClean="0"/>
              <a:t>NJIHOVIH DOMAČIH POMAGAČEV </a:t>
            </a:r>
            <a:r>
              <a:rPr lang="sl-SI" sz="3600" dirty="0" smtClean="0">
                <a:sym typeface="Wingdings" panose="05000000000000000000" pitchFamily="2" charset="2"/>
              </a:rPr>
              <a:t></a:t>
            </a:r>
            <a:endParaRPr lang="sl-SI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9301" y="4014162"/>
            <a:ext cx="9144000" cy="1275290"/>
          </a:xfrm>
        </p:spPr>
        <p:txBody>
          <a:bodyPr>
            <a:normAutofit lnSpcReduction="10000"/>
          </a:bodyPr>
          <a:lstStyle/>
          <a:p>
            <a:r>
              <a:rPr lang="sl-SI" sz="9600" dirty="0" smtClean="0"/>
              <a:t>KOLIŠČA</a:t>
            </a:r>
            <a:endParaRPr lang="sl-SI" sz="9600" dirty="0"/>
          </a:p>
          <a:p>
            <a:endParaRPr lang="sl-SI" dirty="0"/>
          </a:p>
        </p:txBody>
      </p:sp>
      <p:sp>
        <p:nvSpPr>
          <p:cNvPr id="4" name="TextBox 3"/>
          <p:cNvSpPr txBox="1"/>
          <p:nvPr/>
        </p:nvSpPr>
        <p:spPr>
          <a:xfrm>
            <a:off x="7751298" y="5922498"/>
            <a:ext cx="3390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3200" dirty="0"/>
              <a:t>m</a:t>
            </a:r>
            <a:r>
              <a:rPr lang="sl-SI" sz="3200" dirty="0" smtClean="0"/>
              <a:t>arec, 2020</a:t>
            </a:r>
            <a:endParaRPr lang="sl-SI" sz="3200" dirty="0"/>
          </a:p>
        </p:txBody>
      </p:sp>
    </p:spTree>
    <p:extLst>
      <p:ext uri="{BB962C8B-B14F-4D97-AF65-F5344CB8AC3E}">
        <p14:creationId xmlns:p14="http://schemas.microsoft.com/office/powerpoint/2010/main" val="245654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Jure\Downloads\20200320_180217 (1)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r="14733"/>
          <a:stretch/>
        </p:blipFill>
        <p:spPr bwMode="auto">
          <a:xfrm rot="5400000">
            <a:off x="2537716" y="1385058"/>
            <a:ext cx="6716332" cy="42295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118908" y="0"/>
            <a:ext cx="12602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Tim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544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Jure\Downloads\IMG_20200324_10152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9"/>
          <a:stretch/>
        </p:blipFill>
        <p:spPr bwMode="auto">
          <a:xfrm>
            <a:off x="3146536" y="161388"/>
            <a:ext cx="5229225" cy="65352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375761" y="0"/>
            <a:ext cx="11571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Tea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604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ure\Downloads\IMG_20200320_175402_resized_20200320_055745216 (1)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4" t="16540" r="19446" b="32785"/>
          <a:stretch/>
        </p:blipFill>
        <p:spPr bwMode="auto">
          <a:xfrm>
            <a:off x="1339403" y="540912"/>
            <a:ext cx="8242478" cy="535761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9833802" y="352924"/>
            <a:ext cx="15653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sl-SI" sz="5400" b="1" cap="none" spc="0" dirty="0" smtClean="0">
                <a:ln/>
                <a:solidFill>
                  <a:schemeClr val="accent4"/>
                </a:solidFill>
                <a:effectLst/>
              </a:rPr>
              <a:t>Tarik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4119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Jure\Downloads\Koliščarji 1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2"/>
          <a:stretch/>
        </p:blipFill>
        <p:spPr bwMode="auto">
          <a:xfrm rot="5400000">
            <a:off x="2403431" y="1099621"/>
            <a:ext cx="6206329" cy="454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071222" y="270456"/>
            <a:ext cx="19223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Šimen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057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Jure\Downloads\20200322_1928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7" t="40859" r="33512" b="30524"/>
          <a:stretch/>
        </p:blipFill>
        <p:spPr bwMode="auto">
          <a:xfrm rot="5400000">
            <a:off x="2962142" y="978797"/>
            <a:ext cx="6297766" cy="488109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694997" y="146861"/>
            <a:ext cx="1524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Nina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870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Jure\Desktop\Nika M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040" y="437882"/>
            <a:ext cx="8139448" cy="61947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9517488" y="237013"/>
            <a:ext cx="2306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Nika Ž. 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3231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ure\Downloads\IMG_20200322_17500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 r="20627" b="20821"/>
          <a:stretch/>
        </p:blipFill>
        <p:spPr bwMode="auto">
          <a:xfrm>
            <a:off x="1248303" y="721216"/>
            <a:ext cx="8397973" cy="567958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9658680" y="721216"/>
            <a:ext cx="21916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Melina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35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Jure\Downloads\image1.jpe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3"/>
          <a:stretch/>
        </p:blipFill>
        <p:spPr bwMode="auto">
          <a:xfrm>
            <a:off x="3102345" y="403377"/>
            <a:ext cx="5446395" cy="61004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654073" y="403377"/>
            <a:ext cx="22763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Mark J.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3958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Jure\Downloads\IMG_20200323_11125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" t="-231" r="-678" b="6679"/>
          <a:stretch/>
        </p:blipFill>
        <p:spPr bwMode="auto">
          <a:xfrm>
            <a:off x="991673" y="309093"/>
            <a:ext cx="9105364" cy="622693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0097037" y="206062"/>
            <a:ext cx="15147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Luka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146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Jure\Downloads\20200320_16342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2" r="24834" b="18978"/>
          <a:stretch/>
        </p:blipFill>
        <p:spPr bwMode="auto">
          <a:xfrm>
            <a:off x="1687132" y="553792"/>
            <a:ext cx="7933386" cy="58083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9865022" y="378681"/>
            <a:ext cx="9877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sl-SI" sz="5400" b="1" cap="none" spc="0" dirty="0" smtClean="0">
                <a:ln/>
                <a:solidFill>
                  <a:schemeClr val="accent4"/>
                </a:solidFill>
                <a:effectLst/>
              </a:rPr>
              <a:t>Lili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1557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13036" y="978794"/>
            <a:ext cx="9538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Iza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Picture 2" descr="C:\Users\Jure\Downloads\20200320_103935 (1)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7" t="7299" b="11622"/>
          <a:stretch/>
        </p:blipFill>
        <p:spPr bwMode="auto">
          <a:xfrm>
            <a:off x="1120461" y="618185"/>
            <a:ext cx="7469747" cy="51000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173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Jure\AppData\Local\Microsoft\Windows\INetCache\Content.Word\lum maketa mostiscarjev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7" t="-596" r="20341" b="22054"/>
          <a:stretch/>
        </p:blipFill>
        <p:spPr bwMode="auto">
          <a:xfrm>
            <a:off x="2627290" y="708338"/>
            <a:ext cx="6671257" cy="533185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9414606" y="546107"/>
            <a:ext cx="18113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sl-SI" sz="5400" b="1" cap="none" spc="0" dirty="0" smtClean="0">
                <a:ln/>
                <a:solidFill>
                  <a:schemeClr val="accent4"/>
                </a:solidFill>
                <a:effectLst/>
              </a:rPr>
              <a:t>Jakob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40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Jure\Downloads\IMG_20200322_15243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6"/>
          <a:stretch/>
        </p:blipFill>
        <p:spPr bwMode="auto">
          <a:xfrm>
            <a:off x="3348508" y="142312"/>
            <a:ext cx="5112912" cy="67156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461420" y="142312"/>
            <a:ext cx="22092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Gašper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1753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Jure\Downloads\20200324_15091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6" t="36819" r="23899"/>
          <a:stretch/>
        </p:blipFill>
        <p:spPr bwMode="auto">
          <a:xfrm rot="5400000">
            <a:off x="2247361" y="933720"/>
            <a:ext cx="6465197" cy="495836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117128" y="180304"/>
            <a:ext cx="19335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Gaber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003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Jure\Desktop\MAKETE\Ana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" t="-241" r="33526" b="241"/>
          <a:stretch/>
        </p:blipFill>
        <p:spPr bwMode="auto">
          <a:xfrm rot="5400000">
            <a:off x="2962596" y="192727"/>
            <a:ext cx="5486399" cy="63630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9300667" y="631065"/>
            <a:ext cx="1317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Ana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671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Jure\Downloads\ajda_koliba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5"/>
          <a:stretch/>
        </p:blipFill>
        <p:spPr bwMode="auto">
          <a:xfrm>
            <a:off x="3094806" y="144014"/>
            <a:ext cx="5564505" cy="67139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9109471" y="144014"/>
            <a:ext cx="14943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Ajda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5918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ure\Downloads\IMG_8717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4" b="21079"/>
          <a:stretch/>
        </p:blipFill>
        <p:spPr bwMode="auto">
          <a:xfrm>
            <a:off x="2932305" y="708338"/>
            <a:ext cx="5760720" cy="566670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9027609" y="708338"/>
            <a:ext cx="14262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Sara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56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4"/>
          <a:stretch/>
        </p:blipFill>
        <p:spPr>
          <a:xfrm rot="5400000">
            <a:off x="2464158" y="905547"/>
            <a:ext cx="6387921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18173" y="283336"/>
            <a:ext cx="24450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Mark R.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302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Jure\Downloads\IMG-6482 (1)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3"/>
          <a:stretch/>
        </p:blipFill>
        <p:spPr bwMode="auto">
          <a:xfrm rot="5400000">
            <a:off x="2927984" y="810800"/>
            <a:ext cx="5985803" cy="54052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9060417" y="520507"/>
            <a:ext cx="1301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Mai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2914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3" t="22535" r="25317"/>
          <a:stretch/>
        </p:blipFill>
        <p:spPr>
          <a:xfrm>
            <a:off x="1815921" y="734094"/>
            <a:ext cx="7199290" cy="53125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28123" y="533228"/>
            <a:ext cx="15524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Anže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829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Jure\Downloads\IMG-5d2ec2efaa255ad41cda7fb9dcd58596-V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6" b="12349"/>
          <a:stretch/>
        </p:blipFill>
        <p:spPr bwMode="auto">
          <a:xfrm>
            <a:off x="2455786" y="296214"/>
            <a:ext cx="6276089" cy="62977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9004399" y="172619"/>
            <a:ext cx="1292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Alja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2230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4" t="32676" r="334" b="20751"/>
          <a:stretch/>
        </p:blipFill>
        <p:spPr>
          <a:xfrm>
            <a:off x="2209598" y="1004552"/>
            <a:ext cx="6058639" cy="50163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55101" y="765047"/>
            <a:ext cx="21591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Nika I. 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8122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Jure\Downloads\15218181-C704-427D-BCBE-D2B9E9953AF5.jpe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1" r="15645" b="17588"/>
          <a:stretch/>
        </p:blipFill>
        <p:spPr bwMode="auto">
          <a:xfrm>
            <a:off x="2768957" y="238102"/>
            <a:ext cx="6465196" cy="60339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9405304" y="238102"/>
            <a:ext cx="15723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Tomi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5146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41</Words>
  <Application>Microsoft Office PowerPoint</Application>
  <PresentationFormat>Widescreen</PresentationFormat>
  <Paragraphs>26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Office Theme</vt:lpstr>
      <vt:lpstr>ARHITEKTURNE SPRETNSTI UČENCEV 5. B  IN  NJIHOVIH DOMAČIH POMAGAČEV 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KOLIŠČA</dc:title>
  <dc:creator>Jure</dc:creator>
  <cp:lastModifiedBy>Jure</cp:lastModifiedBy>
  <cp:revision>11</cp:revision>
  <dcterms:created xsi:type="dcterms:W3CDTF">2020-03-24T15:43:31Z</dcterms:created>
  <dcterms:modified xsi:type="dcterms:W3CDTF">2020-03-25T17:38:17Z</dcterms:modified>
</cp:coreProperties>
</file>