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613954"/>
            <a:ext cx="8316202" cy="2717075"/>
          </a:xfrm>
        </p:spPr>
        <p:txBody>
          <a:bodyPr/>
          <a:lstStyle/>
          <a:p>
            <a:pPr algn="ctr"/>
            <a:r>
              <a:rPr lang="sl-SI" dirty="0" smtClean="0"/>
              <a:t>NAVODILO ZA DELO -</a:t>
            </a:r>
            <a:br>
              <a:rPr lang="sl-SI" dirty="0" smtClean="0"/>
            </a:br>
            <a:r>
              <a:rPr lang="sl-SI" dirty="0" smtClean="0"/>
              <a:t>PRIPRAVA ČOKOLADNIH KOLAČKOV 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82987" y="4545874"/>
            <a:ext cx="4150793" cy="767442"/>
          </a:xfrm>
        </p:spPr>
        <p:txBody>
          <a:bodyPr>
            <a:normAutofit lnSpcReduction="10000"/>
          </a:bodyPr>
          <a:lstStyle/>
          <a:p>
            <a:pPr algn="ctr"/>
            <a:r>
              <a:rPr lang="sl-SI" sz="2000" dirty="0" smtClean="0"/>
              <a:t>Bina Fefer, 6.a</a:t>
            </a:r>
          </a:p>
          <a:p>
            <a:pPr algn="ctr"/>
            <a:r>
              <a:rPr lang="sl-SI" sz="2000" dirty="0" smtClean="0"/>
              <a:t>Stara Vrhnika, 7. 4. 2020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0" y="3521199"/>
            <a:ext cx="2389489" cy="17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12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9653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l-SI" sz="5400" dirty="0" smtClean="0"/>
              <a:t>UVOD </a:t>
            </a:r>
            <a:br>
              <a:rPr lang="sl-SI" sz="5400" dirty="0" smtClean="0"/>
            </a:b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3589" y="2024743"/>
            <a:ext cx="8320413" cy="4251751"/>
          </a:xfrm>
        </p:spPr>
        <p:txBody>
          <a:bodyPr>
            <a:normAutofit/>
          </a:bodyPr>
          <a:lstStyle/>
          <a:p>
            <a:r>
              <a:rPr lang="sl-SI" sz="2400" dirty="0" smtClean="0"/>
              <a:t>Ta recept sem si izbrala zato, ker je zelo enostaven in ga lahko pripravi vsak.</a:t>
            </a:r>
          </a:p>
          <a:p>
            <a:r>
              <a:rPr lang="sl-SI" sz="2400" dirty="0" smtClean="0"/>
              <a:t>Jaz kolačke pripravim takrat, ko nam ostajajo banane in jih nihče več noče pojesti. </a:t>
            </a:r>
            <a:endParaRPr lang="sl-SI" sz="2400" dirty="0"/>
          </a:p>
          <a:p>
            <a:r>
              <a:rPr lang="sl-SI" sz="2400" dirty="0" smtClean="0"/>
              <a:t>Ta recept pripravimo tudi takrat, ko nam ostajajo orehi, čokolada, jajca in podobno. </a:t>
            </a:r>
          </a:p>
          <a:p>
            <a:r>
              <a:rPr lang="sl-SI" sz="2400" dirty="0" smtClean="0"/>
              <a:t>Jaz ga največkrat pripravim, ko se želim posladkati.</a:t>
            </a:r>
          </a:p>
          <a:p>
            <a:r>
              <a:rPr lang="sl-SI" sz="2400" dirty="0" smtClean="0"/>
              <a:t>Ne potrebuješ tehtnice, le merilno posodo.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65186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61703"/>
            <a:ext cx="8596668" cy="1018903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SESTAVINE :</a:t>
            </a:r>
            <a:endParaRPr lang="sl-SI" sz="4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2050868"/>
            <a:ext cx="8596668" cy="4147248"/>
          </a:xfrm>
        </p:spPr>
        <p:txBody>
          <a:bodyPr/>
          <a:lstStyle/>
          <a:p>
            <a:r>
              <a:rPr lang="sl-SI" dirty="0" smtClean="0"/>
              <a:t>500 ml  zmečkanih banan (3-4 banane),</a:t>
            </a:r>
          </a:p>
          <a:p>
            <a:r>
              <a:rPr lang="sl-SI" dirty="0" smtClean="0"/>
              <a:t>120 ml  stopljenega surovega masla, </a:t>
            </a:r>
          </a:p>
          <a:p>
            <a:r>
              <a:rPr lang="sl-SI" dirty="0" smtClean="0"/>
              <a:t>1 jajce,</a:t>
            </a:r>
          </a:p>
          <a:p>
            <a:r>
              <a:rPr lang="sl-SI" dirty="0" smtClean="0"/>
              <a:t>1 žlička  vaniljevega sladkorja,</a:t>
            </a:r>
          </a:p>
          <a:p>
            <a:r>
              <a:rPr lang="sl-SI" dirty="0" smtClean="0"/>
              <a:t>330 ml  bele moke,</a:t>
            </a:r>
          </a:p>
          <a:p>
            <a:r>
              <a:rPr lang="sl-SI" dirty="0" smtClean="0"/>
              <a:t>120 ml  rjavega ali belega sladkorja, </a:t>
            </a:r>
          </a:p>
          <a:p>
            <a:r>
              <a:rPr lang="sl-SI" dirty="0" smtClean="0"/>
              <a:t>2 žlički  pecilnega praška,</a:t>
            </a:r>
          </a:p>
          <a:p>
            <a:r>
              <a:rPr lang="sl-SI" dirty="0" smtClean="0"/>
              <a:t>½   žličke soli,</a:t>
            </a:r>
          </a:p>
          <a:p>
            <a:r>
              <a:rPr lang="sl-SI" dirty="0" smtClean="0"/>
              <a:t>150 ml  zrezanih orehov in</a:t>
            </a:r>
          </a:p>
          <a:p>
            <a:r>
              <a:rPr lang="sl-SI" dirty="0" smtClean="0"/>
              <a:t>1 tablica čokolade.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29" y="2050868"/>
            <a:ext cx="5485517" cy="407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400" dirty="0" smtClean="0"/>
              <a:t>PRIPOMOČKI :</a:t>
            </a:r>
            <a:endParaRPr lang="sl-SI" sz="4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2147526"/>
            <a:ext cx="8596668" cy="3880773"/>
          </a:xfrm>
        </p:spPr>
        <p:txBody>
          <a:bodyPr/>
          <a:lstStyle/>
          <a:p>
            <a:r>
              <a:rPr lang="sl-SI" dirty="0"/>
              <a:t>m</a:t>
            </a:r>
            <a:r>
              <a:rPr lang="sl-SI" dirty="0" smtClean="0"/>
              <a:t>erilna posoda,</a:t>
            </a:r>
          </a:p>
          <a:p>
            <a:r>
              <a:rPr lang="sl-SI" dirty="0"/>
              <a:t>p</a:t>
            </a:r>
            <a:r>
              <a:rPr lang="sl-SI" dirty="0" smtClean="0"/>
              <a:t>lastična posoda,</a:t>
            </a:r>
          </a:p>
          <a:p>
            <a:r>
              <a:rPr lang="sl-SI" dirty="0" smtClean="0"/>
              <a:t>jedilna žlica,</a:t>
            </a:r>
          </a:p>
          <a:p>
            <a:r>
              <a:rPr lang="sl-SI" dirty="0"/>
              <a:t>d</a:t>
            </a:r>
            <a:r>
              <a:rPr lang="sl-SI" dirty="0" smtClean="0"/>
              <a:t>eska,</a:t>
            </a:r>
          </a:p>
          <a:p>
            <a:r>
              <a:rPr lang="sl-SI" dirty="0"/>
              <a:t>n</a:t>
            </a:r>
            <a:r>
              <a:rPr lang="sl-SI" dirty="0" smtClean="0"/>
              <a:t>ož za rezanje,</a:t>
            </a:r>
          </a:p>
          <a:p>
            <a:r>
              <a:rPr lang="sl-SI" dirty="0"/>
              <a:t>p</a:t>
            </a:r>
            <a:r>
              <a:rPr lang="sl-SI" dirty="0" smtClean="0"/>
              <a:t>ekač za kolačke,</a:t>
            </a:r>
          </a:p>
          <a:p>
            <a:r>
              <a:rPr lang="sl-SI" dirty="0" smtClean="0"/>
              <a:t>modelčki za kolačke, </a:t>
            </a:r>
          </a:p>
          <a:p>
            <a:r>
              <a:rPr lang="sl-SI" dirty="0"/>
              <a:t>m</a:t>
            </a:r>
            <a:r>
              <a:rPr lang="sl-SI" dirty="0" smtClean="0"/>
              <a:t>etlica za stepanje in</a:t>
            </a:r>
          </a:p>
          <a:p>
            <a:r>
              <a:rPr lang="sl-SI" dirty="0"/>
              <a:t>l</a:t>
            </a:r>
            <a:r>
              <a:rPr lang="sl-SI" dirty="0" smtClean="0"/>
              <a:t>onček.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147526"/>
            <a:ext cx="4794539" cy="35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0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8774" y="465908"/>
            <a:ext cx="8596668" cy="931818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POTEK DELA :</a:t>
            </a:r>
            <a:endParaRPr lang="sl-SI" sz="4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619794"/>
            <a:ext cx="8596668" cy="4421569"/>
          </a:xfrm>
        </p:spPr>
        <p:txBody>
          <a:bodyPr/>
          <a:lstStyle/>
          <a:p>
            <a:r>
              <a:rPr lang="sl-SI" dirty="0" smtClean="0"/>
              <a:t>Najprej zmešamo vse suhe sestavine: vanilji sladkor, sladkor, moka, pecilni prašek, sol, čokolada in orehi.</a:t>
            </a:r>
          </a:p>
          <a:p>
            <a:r>
              <a:rPr lang="sl-SI" dirty="0" smtClean="0"/>
              <a:t>Potem zmešamo vse tekoče sestavine: banane, maslo</a:t>
            </a:r>
            <a:r>
              <a:rPr lang="sl-SI" dirty="0"/>
              <a:t> </a:t>
            </a:r>
            <a:r>
              <a:rPr lang="sl-SI" dirty="0" smtClean="0"/>
              <a:t>in jajce.</a:t>
            </a:r>
          </a:p>
          <a:p>
            <a:r>
              <a:rPr lang="sl-SI" dirty="0"/>
              <a:t>Nato zmešamo suhe in tekoče sestavine. </a:t>
            </a:r>
            <a:endParaRPr lang="sl-SI" dirty="0" smtClean="0"/>
          </a:p>
          <a:p>
            <a:r>
              <a:rPr lang="sl-SI" dirty="0" smtClean="0"/>
              <a:t>Če je nastala masa pregosta, lahko dodamo malo mleka.</a:t>
            </a:r>
          </a:p>
          <a:p>
            <a:r>
              <a:rPr lang="sl-SI" dirty="0" smtClean="0"/>
              <a:t>Maso enakomerno nadevamo v modelčke za kolačke.</a:t>
            </a:r>
          </a:p>
          <a:p>
            <a:r>
              <a:rPr lang="sl-SI" dirty="0" smtClean="0"/>
              <a:t>Kolačke damo v pečico na 180°C za </a:t>
            </a:r>
            <a:r>
              <a:rPr lang="sl-SI" dirty="0" smtClean="0"/>
              <a:t>20–25 </a:t>
            </a:r>
            <a:r>
              <a:rPr lang="sl-SI" dirty="0" smtClean="0"/>
              <a:t>minut</a:t>
            </a:r>
            <a:r>
              <a:rPr lang="sl-SI" dirty="0"/>
              <a:t>.</a:t>
            </a: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4532811"/>
            <a:ext cx="2891245" cy="216843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58" y="4534646"/>
            <a:ext cx="2888799" cy="21665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22342" r="4093" b="5319"/>
          <a:stretch/>
        </p:blipFill>
        <p:spPr>
          <a:xfrm rot="5400000">
            <a:off x="6812490" y="4369242"/>
            <a:ext cx="2168435" cy="24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2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35576"/>
            <a:ext cx="8596668" cy="914401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ZAKLJUČEK</a:t>
            </a:r>
            <a:endParaRPr lang="sl-SI" sz="4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789612"/>
            <a:ext cx="8596668" cy="2886892"/>
          </a:xfrm>
        </p:spPr>
        <p:txBody>
          <a:bodyPr/>
          <a:lstStyle/>
          <a:p>
            <a:r>
              <a:rPr lang="sl-SI" dirty="0" smtClean="0"/>
              <a:t>Medtem</a:t>
            </a:r>
            <a:r>
              <a:rPr lang="sl-SI" dirty="0" smtClean="0"/>
              <a:t>, ko se kolački </a:t>
            </a:r>
            <a:r>
              <a:rPr lang="sl-SI" dirty="0" smtClean="0"/>
              <a:t>pečejo, </a:t>
            </a:r>
            <a:r>
              <a:rPr lang="sl-SI" dirty="0" smtClean="0"/>
              <a:t>pripravimo: </a:t>
            </a:r>
          </a:p>
          <a:p>
            <a:r>
              <a:rPr lang="sl-SI" dirty="0"/>
              <a:t>r</a:t>
            </a:r>
            <a:r>
              <a:rPr lang="sl-SI" dirty="0" smtClean="0"/>
              <a:t>okavice za vroče prijemanje,</a:t>
            </a:r>
          </a:p>
          <a:p>
            <a:r>
              <a:rPr lang="sl-SI" dirty="0"/>
              <a:t>l</a:t>
            </a:r>
            <a:r>
              <a:rPr lang="sl-SI" dirty="0" smtClean="0"/>
              <a:t>eseno podlogo,</a:t>
            </a:r>
          </a:p>
          <a:p>
            <a:r>
              <a:rPr lang="sl-SI" dirty="0"/>
              <a:t>m</a:t>
            </a:r>
            <a:r>
              <a:rPr lang="sl-SI" dirty="0" smtClean="0"/>
              <a:t>leti sladkor, </a:t>
            </a:r>
          </a:p>
          <a:p>
            <a:r>
              <a:rPr lang="sl-SI" dirty="0"/>
              <a:t>c</a:t>
            </a:r>
            <a:r>
              <a:rPr lang="sl-SI" dirty="0" smtClean="0"/>
              <a:t>edilo,</a:t>
            </a:r>
          </a:p>
          <a:p>
            <a:r>
              <a:rPr lang="sl-SI" dirty="0"/>
              <a:t>d</a:t>
            </a:r>
            <a:r>
              <a:rPr lang="sl-SI" dirty="0" smtClean="0"/>
              <a:t>esertna žlička in</a:t>
            </a:r>
          </a:p>
          <a:p>
            <a:r>
              <a:rPr lang="sl-SI" dirty="0" smtClean="0"/>
              <a:t>pladenj.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43" y="4676504"/>
            <a:ext cx="2738364" cy="20537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74" y="3690260"/>
            <a:ext cx="2472572" cy="30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7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1227909"/>
          </a:xfrm>
        </p:spPr>
        <p:txBody>
          <a:bodyPr>
            <a:normAutofit/>
          </a:bodyPr>
          <a:lstStyle/>
          <a:p>
            <a:pPr algn="ctr"/>
            <a:r>
              <a:rPr lang="sl-SI" sz="6600" dirty="0" smtClean="0"/>
              <a:t>DOBER TEK!</a:t>
            </a:r>
            <a:endParaRPr lang="sl-SI" sz="66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6" y="1606732"/>
            <a:ext cx="3990516" cy="4872446"/>
          </a:xfrm>
        </p:spPr>
      </p:pic>
    </p:spTree>
    <p:extLst>
      <p:ext uri="{BB962C8B-B14F-4D97-AF65-F5344CB8AC3E}">
        <p14:creationId xmlns:p14="http://schemas.microsoft.com/office/powerpoint/2010/main" val="358233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</TotalTime>
  <Words>274</Words>
  <Application>Microsoft Office PowerPoint</Application>
  <PresentationFormat>Širokozaslonsko</PresentationFormat>
  <Paragraphs>46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Gladko</vt:lpstr>
      <vt:lpstr>NAVODILO ZA DELO - PRIPRAVA ČOKOLADNIH KOLAČKOV </vt:lpstr>
      <vt:lpstr>UVOD  </vt:lpstr>
      <vt:lpstr>SESTAVINE :</vt:lpstr>
      <vt:lpstr>PRIPOMOČKI :</vt:lpstr>
      <vt:lpstr>POTEK DELA :</vt:lpstr>
      <vt:lpstr>ZAKLJUČEK</vt:lpstr>
      <vt:lpstr>DOBER TEK!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NAVODILO ZA DELO - PRIPRAVA ČOKOLADNIH KOLAČKOV</dc:title>
  <dc:creator>Fefer</dc:creator>
  <cp:lastModifiedBy>Vesna</cp:lastModifiedBy>
  <cp:revision>15</cp:revision>
  <dcterms:created xsi:type="dcterms:W3CDTF">2020-04-07T10:52:53Z</dcterms:created>
  <dcterms:modified xsi:type="dcterms:W3CDTF">2020-04-09T20:26:19Z</dcterms:modified>
</cp:coreProperties>
</file>