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6" r:id="rId3"/>
    <p:sldId id="259" r:id="rId4"/>
    <p:sldId id="257" r:id="rId5"/>
    <p:sldId id="258" r:id="rId6"/>
    <p:sldId id="266" r:id="rId7"/>
    <p:sldId id="265" r:id="rId8"/>
    <p:sldId id="263" r:id="rId9"/>
    <p:sldId id="267" r:id="rId10"/>
    <p:sldId id="262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173-7FED-4BC2-8182-7D768EE3CF91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B580-24BF-4696-843E-B05562047D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28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B580-24BF-4696-843E-B05562047D36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Autofit/>
          </a:bodyPr>
          <a:lstStyle/>
          <a:p>
            <a:r>
              <a:rPr lang="sl-SI" sz="4800" b="1" dirty="0" smtClean="0">
                <a:solidFill>
                  <a:schemeClr val="accent3">
                    <a:lumMod val="50000"/>
                  </a:schemeClr>
                </a:solidFill>
              </a:rPr>
              <a:t>GOLDILOCKS AND THE THREE BEARS</a:t>
            </a:r>
            <a:endParaRPr lang="sl-SI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438400"/>
            <a:ext cx="2868613" cy="4184650"/>
          </a:xfrm>
          <a:prstGeom prst="rect">
            <a:avLst/>
          </a:prstGeo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743200"/>
            <a:ext cx="2605088" cy="3481388"/>
          </a:xfrm>
          <a:prstGeom prst="rect">
            <a:avLst/>
          </a:prstGeom>
          <a:noFill/>
          <a:ln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62800" y="3886200"/>
            <a:ext cx="1444625" cy="2187575"/>
          </a:xfrm>
          <a:prstGeom prst="rect">
            <a:avLst/>
          </a:prstGeom>
          <a:noFill/>
          <a:ln/>
        </p:spPr>
      </p:pic>
      <p:pic>
        <p:nvPicPr>
          <p:cNvPr id="7" name="Picture 2" descr="http://www.archjrc.com/clipart/images/3bears/goldilocks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124200"/>
            <a:ext cx="1524000" cy="322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7363" y="1066801"/>
            <a:ext cx="4046438" cy="5791200"/>
          </a:xfrm>
          <a:prstGeom prst="rect">
            <a:avLst/>
          </a:prstGeom>
          <a:noFill/>
          <a:ln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888755"/>
            <a:ext cx="2763838" cy="4300783"/>
          </a:xfrm>
          <a:prstGeom prst="rect">
            <a:avLst/>
          </a:prstGeom>
          <a:noFill/>
          <a:ln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992470"/>
            <a:ext cx="2085975" cy="2674655"/>
          </a:xfrm>
          <a:prstGeom prst="rect">
            <a:avLst/>
          </a:prstGeom>
          <a:noFill/>
          <a:ln/>
        </p:spPr>
      </p:pic>
      <p:pic>
        <p:nvPicPr>
          <p:cNvPr id="10" name="Picture 2" descr="C:\Users\Fabjan Petra\Desktop\krožek 2. in 3. razred\1. RAZRED\goldilocks andt three bears\blaaa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438400"/>
            <a:ext cx="1549639" cy="3276600"/>
          </a:xfrm>
          <a:prstGeom prst="rect">
            <a:avLst/>
          </a:prstGeom>
          <a:noFill/>
        </p:spPr>
      </p:pic>
      <p:pic>
        <p:nvPicPr>
          <p:cNvPr id="11" name="Picture 2" descr="http://www.archjrc.com/clipart/images/3bears/goldilocks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57200"/>
            <a:ext cx="1524000" cy="322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07407E-6 C 0.02656 0.02292 0.04201 0.02431 0.07552 0.03819 C 0.10607 0.05093 0.12864 0.06296 0.15954 0.06528 C 0.17933 0.06296 0.20156 0.05139 0.21701 0.03403 C 0.22395 0.02616 0.23385 0.00741 0.23732 0.00139 C 0.24183 -0.00625 0.24843 -0.01134 0.25329 -0.01852 C 0.26093 -0.02963 0.26388 -0.04259 0.26701 -0.05671 C 0.2677 -0.06343 0.26979 -0.06991 0.27031 -0.07662 C 0.27395 -0.12917 0.2677 -0.10162 0.27343 -0.12477 L 0.27343 -0.12477 C 0.27586 -0.1419 0.27291 -0.12037 0.27552 -0.1419 C 0.27586 -0.14468 0.27604 -0.14768 0.27673 -0.15046 C 0.27708 -0.15208 0.27881 -0.15463 0.27881 -0.15463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82 -0.1544 C 0.29913 -0.14768 0.31423 -0.13032 0.33316 -0.11898 C 0.35521 -0.10579 0.37552 -0.09653 0.39913 -0.09213 C 0.42048 -0.09421 0.40677 -0.09375 0.42135 -0.10069 C 0.43524 -0.11412 0.45278 -0.11968 0.46823 -0.12893 C 0.47482 -0.13287 0.48073 -0.13889 0.48732 -0.14305 C 0.4967 -0.15555 0.50833 -0.17361 0.52135 -0.1787 C 0.52413 -0.18449 0.52847 -0.18542 0.53194 -0.19005 C 0.53559 -0.19491 0.53889 -0.20139 0.54167 -0.20694 C 0.54427 -0.21736 0.54045 -0.20486 0.54583 -0.21412 C 0.54792 -0.21759 0.54844 -0.22407 0.5533 -0.22407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2438400"/>
            <a:ext cx="5214964" cy="4419600"/>
          </a:xfrm>
          <a:prstGeom prst="rect">
            <a:avLst/>
          </a:prstGeom>
          <a:ln/>
        </p:spPr>
      </p:pic>
      <p:pic>
        <p:nvPicPr>
          <p:cNvPr id="5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2133600"/>
            <a:ext cx="4191000" cy="3632200"/>
          </a:xfrm>
          <a:prstGeom prst="rect">
            <a:avLst/>
          </a:prstGeom>
          <a:ln/>
        </p:spPr>
      </p:pic>
      <p:pic>
        <p:nvPicPr>
          <p:cNvPr id="6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752600"/>
            <a:ext cx="3100847" cy="2667000"/>
          </a:xfrm>
          <a:prstGeom prst="rect">
            <a:avLst/>
          </a:prstGeom>
          <a:ln/>
        </p:spPr>
      </p:pic>
      <p:pic>
        <p:nvPicPr>
          <p:cNvPr id="7" name="Picture 2" descr="C:\Users\Fabjan Petra\Desktop\krožek 2. in 3. razred\1. RAZRED\goldilocks andt three bears\blaaa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63262">
            <a:off x="1673612" y="3124039"/>
            <a:ext cx="914399" cy="1933431"/>
          </a:xfrm>
          <a:prstGeom prst="rect">
            <a:avLst/>
          </a:prstGeom>
          <a:noFill/>
        </p:spPr>
      </p:pic>
      <p:pic>
        <p:nvPicPr>
          <p:cNvPr id="8" name="Picture 2" descr="C:\Users\Fabjan Petra\Desktop\krožek 2. in 3. razred\1. RAZRED\goldilocks andt three bears\blaaa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63262">
            <a:off x="4569211" y="2666839"/>
            <a:ext cx="914399" cy="1933431"/>
          </a:xfrm>
          <a:prstGeom prst="rect">
            <a:avLst/>
          </a:prstGeom>
          <a:noFill/>
        </p:spPr>
      </p:pic>
      <p:pic>
        <p:nvPicPr>
          <p:cNvPr id="9" name="Picture 2" descr="http://www.archjrc.com/clipart/images/3bears/goldilocks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78812">
            <a:off x="6427753" y="1903051"/>
            <a:ext cx="838200" cy="177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2438400"/>
            <a:ext cx="4075399" cy="3505200"/>
          </a:xfrm>
          <a:prstGeom prst="rect">
            <a:avLst/>
          </a:prstGeom>
          <a:ln/>
        </p:spPr>
      </p:pic>
      <p:pic>
        <p:nvPicPr>
          <p:cNvPr id="1026" name="Picture 2" descr="C:\Users\Fabjan Petra\Desktop\krožek 2. in 3. razred\1. RAZRED\goldilocks andt three bears\SLE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12739">
            <a:off x="4151938" y="2716925"/>
            <a:ext cx="1198268" cy="2533650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4724400" y="152400"/>
            <a:ext cx="3733800" cy="2362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5410200" y="6096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ZZZZZZZZZZZZZZZZZZZZZZZZZZZZZZZZZZZZZZZZZZZZZZZZZZZZZZZZZZZZZZZZZZZZZZZZZZZZZZZZZZZZZZZZZZZZZZZZZZZZZZ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0134600" y="2743200"/>
            <a:ext cx="762000" cy="1273175"/>
          </a:xfrm>
          <a:prstGeom prst="rect">
            <a:avLst/>
          </a:prstGeom>
          <a:noFill/>
          <a:ln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H="1">
            <a:off x="8839200" y="1828800"/>
            <a:ext cx="1600200" cy="2334324"/>
          </a:xfrm>
          <a:prstGeom prst="rect">
            <a:avLst/>
          </a:prstGeom>
          <a:noFill/>
          <a:ln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flipH="1">
            <a:off x="10896600" y="2209800"/>
            <a:ext cx="1524001" cy="19420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666 0.00347 0.01828 0.00868 0.03194 C 0.0158 0.05092 0.0066 0.0287 0.01198 0.04514 C 0.01406 0.05185 0.01701 0.05879 0.01962 0.06527 C 0.02101 0.075 0.02292 0.09421 0.02604 0.10301 C 0.03055 0.11574 0.03542 0.12824 0.04028 0.14074 C 0.04687 0.15764 0.04705 0.17777 0.05 0.19583 C 0.05139 0.20393 0.05521 0.21273 0.05764 0.22037 C 0.05903 0.2294 0.0599 0.23842 0.06302 0.24652 C 0.06076 0.26898 0.06476 0.24953 0.05868 0.25949 C 0.05799 0.26065 0.05833 0.2625 0.05764 0.26389 C 0.05503 0.26898 0.05156 0.27338 0.04896 0.27847 C 0.04514 0.28565 0.03733 0.2875 0.03142 0.29143 C 0.02101 0.29815 0.00885 0.30231 -0.00226 0.30578 C -0.01528 0.30463 -0.0217 0.30648 -0.03038 0.29421 C -0.04323 0.30046 -0.05677 0.29467 -0.06962 0.29143 C -0.07691 0.28148 -0.08542 0.27384 -0.09358 0.26527 C -0.09688 0.25833 -0.10417 0.25578 -0.10972 0.25231 C -0.11042 0.25046 -0.11094 0.24838 -0.11198 0.24652 C -0.11285 0.2449 -0.11458 0.24398 -0.11528 0.24213 C -0.11962 0.23148 -0.11458 0.23541 -0.12066 0.22754 C -0.125 0.22176 -0.13438 0.2169 -0.14028 0.21319 C -0.14132 0.2118 -0.14288 0.21065 -0.14358 0.20879 C -0.14618 0.20254 -0.14219 0.20277 -0.14792 0.19861 C -0.14983 0.19722 -0.15434 0.19583 -0.15434 0.19583 C -0.16007 0.19051 -0.16597 0.18796 -0.17292 0.18565 C -0.18073 0.18009 -0.18524 0.16852 -0.19358 0.16389 C -0.20174 0.15926 -0.20885 0.15509 -0.21736 0.15231 C -0.22986 0.15393 -0.23733 0.15902 -0.24896 0.16389 C -0.2533 0.16342 -0.25764 0.16319 -0.26198 0.1625 C -0.2658 0.1618 -0.2691 0.15787 -0.27292 0.15671 C -0.28247 0.14768 -0.28142 0.13125 -0.28472 0.11759 C -0.28524 0.11527 -0.28785 0.11481 -0.28924 0.11319 C -0.29445 0.10717 -0.28993 0.10995 -0.29566 0.1074 C -0.30052 0.10301 -0.30156 0.10277 -0.30764 0.1044 C -0.31649 0.1162 -0.3092 0.11365 -0.3283 0.1118 C -0.33802 0.10717 -0.34948 0.10879 -0.35972 0.1074 C -0.36649 0.10416 -0.37049 0.09699 -0.37292 0.08842 C -0.37396 0.05995 -0.37222 0.06365 -0.38038 0.04652 C -0.38351 0.03125 -0.38715 0.02963 -0.39792 0.02615 C -0.41007 0.02685 -0.41493 0.025 -0.42396 0.02916 C -0.43056 0.03217 -0.42951 0.03194 -0.43594 0.03773 C -0.43698 0.03865 -0.43924 0.04074 -0.43924 0.04074 C -0.44236 0.04722 -0.44688 0.05162 -0.45 0.0581 C -0.4507 0.06157 -0.45104 0.06504 -0.45226 0.06828 C -0.45313 0.07083 -0.45851 0.07546 -0.45972 0.07685 C -0.46997 0.08865 -0.48125 0.09884 -0.49462 0.10301 C -0.50243 0.10555 -0.51267 0.10625 -0.52066 0.1074 C -0.5283 0.10671 -0.53715 0.11018 -0.54358 0.1044 C -0.54653 0.10162 -0.55174 0.09629 -0.55434 0.09282 C -0.55521 0.09166 -0.55556 0.08935 -0.5566 0.08842 C -0.55816 0.08703 -0.56024 0.0868 -0.56198 0.08565 C -0.57031 0.08009 -0.57691 0.07477 -0.58594 0.07106 C -0.59045 0.06504 -0.59601 0.05625 -0.60226 0.0537 C -0.60573 0.05069 -0.60417 0.05092 -0.6066 0.05092 " pathEditMode="relative" ptsTypes="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666 0.00347 0.01828 0.00868 0.03194 C 0.0158 0.05092 0.0066 0.0287 0.01198 0.04514 C 0.01406 0.05185 0.01701 0.05879 0.01962 0.06527 C 0.02101 0.075 0.02292 0.09421 0.02604 0.10301 C 0.03055 0.11574 0.03542 0.12824 0.04028 0.14074 C 0.04687 0.15764 0.04705 0.17777 0.05 0.19583 C 0.05139 0.20393 0.05521 0.21273 0.05764 0.22037 C 0.05903 0.2294 0.0599 0.23842 0.06302 0.24652 C 0.06076 0.26898 0.06476 0.24953 0.05868 0.25949 C 0.05799 0.26065 0.05833 0.2625 0.05764 0.26389 C 0.05503 0.26898 0.05156 0.27338 0.04896 0.27847 C 0.04514 0.28565 0.03733 0.2875 0.03142 0.29143 C 0.02101 0.29815 0.00885 0.30231 -0.00226 0.30578 C -0.01528 0.30463 -0.0217 0.30648 -0.03038 0.29421 C -0.04323 0.30046 -0.05677 0.29467 -0.06962 0.29143 C -0.07691 0.28148 -0.08542 0.27384 -0.09358 0.26527 C -0.09688 0.25833 -0.10417 0.25578 -0.10972 0.25231 C -0.11042 0.25046 -0.11094 0.24838 -0.11198 0.24652 C -0.11285 0.2449 -0.11458 0.24398 -0.11528 0.24213 C -0.11962 0.23148 -0.11458 0.23541 -0.12066 0.22754 C -0.125 0.22176 -0.13438 0.2169 -0.14028 0.21319 C -0.14132 0.2118 -0.14288 0.21065 -0.14358 0.20879 C -0.14618 0.20254 -0.14219 0.20277 -0.14792 0.19861 C -0.14983 0.19722 -0.15434 0.19583 -0.15434 0.19583 C -0.16007 0.19051 -0.16597 0.18796 -0.17292 0.18565 C -0.18073 0.18009 -0.18524 0.16852 -0.19358 0.16389 C -0.20174 0.15926 -0.20885 0.15509 -0.21736 0.15231 C -0.22986 0.15393 -0.23733 0.15902 -0.24896 0.16389 C -0.2533 0.16342 -0.25764 0.16319 -0.26198 0.1625 C -0.2658 0.1618 -0.2691 0.15787 -0.27292 0.15671 C -0.28247 0.14768 -0.28142 0.13125 -0.28472 0.11759 C -0.28524 0.11527 -0.28785 0.11481 -0.28924 0.11319 C -0.29445 0.10717 -0.28993 0.10995 -0.29566 0.1074 C -0.30052 0.10301 -0.30156 0.10277 -0.30764 0.1044 C -0.31649 0.1162 -0.3092 0.11365 -0.3283 0.1118 C -0.33802 0.10717 -0.34948 0.10879 -0.35972 0.1074 C -0.36649 0.10416 -0.37049 0.09699 -0.37292 0.08842 C -0.37396 0.05995 -0.37222 0.06365 -0.38038 0.04652 C -0.38351 0.03125 -0.38715 0.02963 -0.39792 0.02615 C -0.41007 0.02685 -0.41493 0.025 -0.42396 0.02916 C -0.43056 0.03217 -0.42951 0.03194 -0.43594 0.03773 C -0.43698 0.03865 -0.43924 0.04074 -0.43924 0.04074 C -0.44236 0.04722 -0.44688 0.05162 -0.45 0.0581 C -0.4507 0.06157 -0.45104 0.06504 -0.45226 0.06828 C -0.45313 0.07083 -0.45851 0.07546 -0.45972 0.07685 C -0.46997 0.08865 -0.48125 0.09884 -0.49462 0.10301 C -0.50243 0.10555 -0.51267 0.10625 -0.52066 0.1074 C -0.5283 0.10671 -0.53715 0.11018 -0.54358 0.1044 C -0.54653 0.10162 -0.55174 0.09629 -0.55434 0.09282 C -0.55521 0.09166 -0.55556 0.08935 -0.5566 0.08842 C -0.55816 0.08703 -0.56024 0.0868 -0.56198 0.08565 C -0.57031 0.08009 -0.57691 0.07477 -0.58594 0.07106 C -0.59045 0.06504 -0.59601 0.05625 -0.60226 0.0537 C -0.60573 0.05069 -0.60417 0.05092 -0.6066 0.05092 " pathEditMode="relative" ptsTypes="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666 0.00347 0.01828 0.00868 0.03194 C 0.0158 0.05092 0.0066 0.0287 0.01198 0.04514 C 0.01406 0.05185 0.01701 0.05879 0.01962 0.06527 C 0.02101 0.075 0.02292 0.09421 0.02604 0.10301 C 0.03055 0.11574 0.03542 0.12824 0.04028 0.14074 C 0.04687 0.15764 0.04705 0.17777 0.05 0.19583 C 0.05139 0.20393 0.05521 0.21273 0.05764 0.22037 C 0.05903 0.2294 0.0599 0.23842 0.06302 0.24652 C 0.06076 0.26898 0.06476 0.24953 0.05868 0.25949 C 0.05799 0.26065 0.05833 0.2625 0.05764 0.26389 C 0.05503 0.26898 0.05156 0.27338 0.04896 0.27847 C 0.04514 0.28565 0.03733 0.2875 0.03142 0.29143 C 0.02101 0.29815 0.00885 0.30231 -0.00226 0.30578 C -0.01528 0.30463 -0.0217 0.30648 -0.03038 0.29421 C -0.04323 0.30046 -0.05677 0.29467 -0.06962 0.29143 C -0.07691 0.28148 -0.08542 0.27384 -0.09358 0.26527 C -0.09688 0.25833 -0.10417 0.25578 -0.10972 0.25231 C -0.11042 0.25046 -0.11094 0.24838 -0.11198 0.24652 C -0.11285 0.2449 -0.11458 0.24398 -0.11528 0.24213 C -0.11962 0.23148 -0.11458 0.23541 -0.12066 0.22754 C -0.125 0.22176 -0.13438 0.2169 -0.14028 0.21319 C -0.14132 0.2118 -0.14288 0.21065 -0.14358 0.20879 C -0.14618 0.20254 -0.14219 0.20277 -0.14792 0.19861 C -0.14983 0.19722 -0.15434 0.19583 -0.15434 0.19583 C -0.16007 0.19051 -0.16597 0.18796 -0.17292 0.18565 C -0.18073 0.18009 -0.18524 0.16852 -0.19358 0.16389 C -0.20174 0.15926 -0.20885 0.15509 -0.21736 0.15231 C -0.22986 0.15393 -0.23733 0.15902 -0.24896 0.16389 C -0.2533 0.16342 -0.25764 0.16319 -0.26198 0.1625 C -0.2658 0.1618 -0.2691 0.15787 -0.27292 0.15671 C -0.28247 0.14768 -0.28142 0.13125 -0.28472 0.11759 C -0.28524 0.11527 -0.28785 0.11481 -0.28924 0.11319 C -0.29445 0.10717 -0.28993 0.10995 -0.29566 0.1074 C -0.30052 0.10301 -0.30156 0.10277 -0.30764 0.1044 C -0.31649 0.1162 -0.3092 0.11365 -0.3283 0.1118 C -0.33802 0.10717 -0.34948 0.10879 -0.35972 0.1074 C -0.36649 0.10416 -0.37049 0.09699 -0.37292 0.08842 C -0.37396 0.05995 -0.37222 0.06365 -0.38038 0.04652 C -0.38351 0.03125 -0.38715 0.02963 -0.39792 0.02615 C -0.41007 0.02685 -0.41493 0.025 -0.42396 0.02916 C -0.43056 0.03217 -0.42951 0.03194 -0.43594 0.03773 C -0.43698 0.03865 -0.43924 0.04074 -0.43924 0.04074 C -0.44236 0.04722 -0.44688 0.05162 -0.45 0.0581 C -0.4507 0.06157 -0.45104 0.06504 -0.45226 0.06828 C -0.45313 0.07083 -0.45851 0.07546 -0.45972 0.07685 C -0.46997 0.08865 -0.48125 0.09884 -0.49462 0.10301 C -0.50243 0.10555 -0.51267 0.10625 -0.52066 0.1074 C -0.5283 0.10671 -0.53715 0.11018 -0.54358 0.1044 C -0.54653 0.10162 -0.55174 0.09629 -0.55434 0.09282 C -0.55521 0.09166 -0.55556 0.08935 -0.5566 0.08842 C -0.55816 0.08703 -0.56024 0.0868 -0.56198 0.08565 C -0.57031 0.08009 -0.57691 0.07477 -0.58594 0.07106 C -0.59045 0.06504 -0.59601 0.05625 -0.60226 0.0537 C -0.60573 0.05069 -0.60417 0.05092 -0.6066 0.05092 " pathEditMode="relative" ptsTypes="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752600"/>
            <a:ext cx="2868613" cy="4184650"/>
          </a:xfrm>
          <a:prstGeom prst="rect">
            <a:avLst/>
          </a:prstGeo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81400" y="2362200"/>
            <a:ext cx="2605088" cy="3481388"/>
          </a:xfrm>
          <a:prstGeom prst="rect">
            <a:avLst/>
          </a:prstGeom>
          <a:noFill/>
          <a:ln/>
        </p:spPr>
      </p:pic>
      <p:pic>
        <p:nvPicPr>
          <p:cNvPr id="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53200" y="3124200"/>
            <a:ext cx="1444625" cy="2187575"/>
          </a:xfrm>
          <a:noFill/>
          <a:ln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72200" y="3657600"/>
            <a:ext cx="1444625" cy="21875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3048000"/>
            <a:ext cx="840776" cy="1273175"/>
          </a:xfrm>
          <a:prstGeom prst="rect">
            <a:avLst/>
          </a:prstGeom>
          <a:noFill/>
          <a:ln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1676400"/>
            <a:ext cx="1600199" cy="2334324"/>
          </a:xfrm>
          <a:prstGeom prst="rect">
            <a:avLst/>
          </a:prstGeom>
          <a:noFill/>
          <a:ln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95800" y="2209800"/>
            <a:ext cx="1453197" cy="19420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-0.00671 0.01129 -0.00834 0.01702 -0.01296 C 0.02309 -0.01806 0.02882 -0.02361 0.03507 -0.02847 C 0.03785 -0.02801 0.04097 -0.02847 0.04358 -0.02709 C 0.04497 -0.02639 0.04566 -0.02384 0.04688 -0.02269 C 0.05139 -0.01806 0.05157 -0.01875 0.05643 -0.01713 C 0.06597 -0.00764 0.07222 0.00509 0.08299 0.01273 C 0.08594 0.01875 0.09045 0.02407 0.09479 0.02824 C 0.09757 0.03079 0.1033 0.03541 0.1033 0.03541 C 0.10764 0.04421 0.10278 0.03611 0.10851 0.04097 C 0.11025 0.04236 0.11129 0.04491 0.11285 0.04676 C 0.11858 0.04491 0.12413 0.04236 0.12986 0.04097 C 0.13698 0.03565 0.14514 0.03264 0.15209 0.02685 C 0.16111 0.01944 0.16684 0.00741 0.17552 0 C 0.18872 -0.01134 0.2007 -0.0206 0.21597 -0.0257 C 0.22032 -0.02523 0.22466 -0.02546 0.22882 -0.02431 C 0.23594 -0.02222 0.23056 -0.00209 0.22657 0.00278 C 0.22413 0.01273 0.22518 0.00856 0.22344 0.01551 C 0.22309 0.0169 0.2224 0.01967 0.2224 0.01967 C 0.22309 0.0331 0.21927 0.04514 0.22882 0.04815 C 0.23229 0.05116 0.23559 0.05208 0.23941 0.0537 C 0.24288 0.06366 0.24341 0.07778 0.24896 0.08634 C 0.25018 0.08819 0.25191 0.08912 0.2533 0.09074 C 0.25591 0.09398 0.25729 0.0993 0.26059 0.10069 C 0.26788 0.1037 0.27431 0.10602 0.28195 0.10764 C 0.29254 0.10648 0.30052 0.10393 0.31059 0.10069 C 0.31806 0.09398 0.31459 0.09583 0.32032 0.09352 C 0.33386 0.08102 0.31997 0.09236 0.33195 0.08634 C 0.33698 0.08379 0.34167 0.0787 0.34688 0.07639 C 0.34844 0.07569 0.35747 0.07384 0.35851 0.07361 C 0.3625 0.06574 0.375 0.06204 0.38091 0.05949 C 0.40087 0.05092 0.42379 0.04375 0.44479 0.04097 C 0.46684 0.04213 0.49358 0.03842 0.51597 0.04815 C 0.52448 0.05579 0.53368 0.06597 0.54045 0.07639 C 0.5467 0.08588 0.5533 0.10208 0.56285 0.10625 C 0.56684 0.11041 0.56997 0.11458 0.57448 0.11759 C 0.579 0.12685 0.58959 0.13333 0.59792 0.13333 " pathEditMode="relative" ptsTypes="ffffffffffffffffffffffffffffffffffff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-0.00671 0.01129 -0.00834 0.01702 -0.01296 C 0.02309 -0.01806 0.02882 -0.02361 0.03507 -0.02847 C 0.03785 -0.02801 0.04097 -0.02847 0.04358 -0.02709 C 0.04497 -0.02639 0.04566 -0.02384 0.04688 -0.02269 C 0.05139 -0.01806 0.05157 -0.01875 0.05643 -0.01713 C 0.06597 -0.00764 0.07222 0.00509 0.08299 0.01273 C 0.08594 0.01875 0.09045 0.02407 0.09479 0.02824 C 0.09757 0.03079 0.1033 0.03541 0.1033 0.03541 C 0.10764 0.04421 0.10278 0.03611 0.10851 0.04097 C 0.11025 0.04236 0.11129 0.04491 0.11285 0.04676 C 0.11858 0.04491 0.12413 0.04236 0.12986 0.04097 C 0.13698 0.03565 0.14514 0.03264 0.15209 0.02685 C 0.16111 0.01944 0.16684 0.00741 0.17552 0 C 0.18872 -0.01134 0.2007 -0.0206 0.21597 -0.0257 C 0.22032 -0.02523 0.22466 -0.02546 0.22882 -0.02431 C 0.23594 -0.02222 0.23056 -0.00209 0.22657 0.00278 C 0.22413 0.01273 0.22518 0.00856 0.22344 0.01551 C 0.22309 0.0169 0.2224 0.01967 0.2224 0.01967 C 0.22309 0.0331 0.21927 0.04514 0.22882 0.04815 C 0.23229 0.05116 0.23559 0.05208 0.23941 0.0537 C 0.24288 0.06366 0.24341 0.07778 0.24896 0.08634 C 0.25018 0.08819 0.25191 0.08912 0.2533 0.09074 C 0.25591 0.09398 0.25729 0.0993 0.26059 0.10069 C 0.26788 0.1037 0.27431 0.10602 0.28195 0.10764 C 0.29254 0.10648 0.30052 0.10393 0.31059 0.10069 C 0.31806 0.09398 0.31459 0.09583 0.32032 0.09352 C 0.33386 0.08102 0.31997 0.09236 0.33195 0.08634 C 0.33698 0.08379 0.34167 0.0787 0.34688 0.07639 C 0.34844 0.07569 0.35747 0.07384 0.35851 0.07361 C 0.3625 0.06574 0.375 0.06204 0.38091 0.05949 C 0.40087 0.05092 0.42379 0.04375 0.44479 0.04097 C 0.46684 0.04213 0.49358 0.03842 0.51597 0.04815 C 0.52448 0.05579 0.53368 0.06597 0.54045 0.07639 C 0.5467 0.08588 0.5533 0.10208 0.56285 0.10625 C 0.56684 0.11041 0.56997 0.11458 0.57448 0.11759 C 0.579 0.12685 0.58959 0.13333 0.59792 0.13333 " pathEditMode="relative" ptsTypes="ffffffffffffffffffffffffffffffffffffA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-0.00671 0.01129 -0.00834 0.01702 -0.01296 C 0.02309 -0.01806 0.02882 -0.02361 0.03507 -0.02847 C 0.03785 -0.02801 0.04097 -0.02847 0.04358 -0.02709 C 0.04497 -0.02639 0.04566 -0.02384 0.04688 -0.02269 C 0.05139 -0.01806 0.05157 -0.01875 0.05643 -0.01713 C 0.06597 -0.00764 0.07222 0.00509 0.08299 0.01273 C 0.08594 0.01875 0.09045 0.02407 0.09479 0.02824 C 0.09757 0.03079 0.1033 0.03541 0.1033 0.03541 C 0.10764 0.04421 0.10278 0.03611 0.10851 0.04097 C 0.11025 0.04236 0.11129 0.04491 0.11285 0.04676 C 0.11858 0.04491 0.12413 0.04236 0.12986 0.04097 C 0.13698 0.03565 0.14514 0.03264 0.15209 0.02685 C 0.16111 0.01944 0.16684 0.00741 0.17552 0 C 0.18872 -0.01134 0.2007 -0.0206 0.21597 -0.0257 C 0.22032 -0.02523 0.22466 -0.02546 0.22882 -0.02431 C 0.23594 -0.02222 0.23056 -0.00209 0.22657 0.00278 C 0.22413 0.01273 0.22518 0.00856 0.22344 0.01551 C 0.22309 0.0169 0.2224 0.01967 0.2224 0.01967 C 0.22309 0.0331 0.21927 0.04514 0.22882 0.04815 C 0.23229 0.05116 0.23559 0.05208 0.23941 0.0537 C 0.24288 0.06366 0.24341 0.07778 0.24896 0.08634 C 0.25018 0.08819 0.25191 0.08912 0.2533 0.09074 C 0.25591 0.09398 0.25729 0.0993 0.26059 0.10069 C 0.26788 0.1037 0.27431 0.10602 0.28195 0.10764 C 0.29254 0.10648 0.30052 0.10393 0.31059 0.10069 C 0.31806 0.09398 0.31459 0.09583 0.32032 0.09352 C 0.33386 0.08102 0.31997 0.09236 0.33195 0.08634 C 0.33698 0.08379 0.34167 0.0787 0.34688 0.07639 C 0.34844 0.07569 0.35747 0.07384 0.35851 0.07361 C 0.3625 0.06574 0.375 0.06204 0.38091 0.05949 C 0.40087 0.05092 0.42379 0.04375 0.44479 0.04097 C 0.46684 0.04213 0.49358 0.03842 0.51597 0.04815 C 0.52448 0.05579 0.53368 0.06597 0.54045 0.07639 C 0.5467 0.08588 0.5533 0.10208 0.56285 0.10625 C 0.56684 0.11041 0.56997 0.11458 0.57448 0.11759 C 0.579 0.12685 0.58959 0.13333 0.59792 0.13333 " pathEditMode="relative" ptsTypes="ffffffffffffffffffffffffffffffffffff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Picture 2" descr="http://www.archjrc.com/clipart/images/3bears/goldilock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3426062"/>
            <a:ext cx="1524000" cy="322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rchjrc.com/clipart/images/3bears/goldilock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3426062"/>
            <a:ext cx="1524000" cy="322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0.04514 -0.01296 0.01684 -0.00509 0.03837 -0.01412 C 0.03959 -0.01967 0.04236 -0.02245 0.04479 -0.02708 C 0.04514 -0.02847 0.04514 -0.03009 0.04584 -0.03125 C 0.0467 -0.03263 0.04827 -0.03263 0.04896 -0.03402 C 0.05209 -0.04166 0.04896 -0.04444 0.05538 -0.05254 C 0.05903 -0.06527 0.06077 -0.06458 0.07032 -0.06666 C 0.07448 -0.06851 0.08299 -0.07106 0.08299 -0.07106 C 0.09167 -0.07916 0.0875 -0.07708 0.09479 -0.07939 C 0.09757 -0.08541 0.10139 -0.09282 0.10643 -0.09513 C 0.10747 -0.09652 0.10834 -0.09814 0.10955 -0.0993 C 0.11059 -0.10046 0.11268 -0.10046 0.11285 -0.10208 C 0.11302 -0.10393 0.11129 -0.10486 0.11059 -0.10648 C 0.10782 -0.11273 0.10677 -0.1199 0.10434 -0.12638 C 0.104 -0.1287 0.10452 -0.13171 0.1033 -0.13333 C 0.10243 -0.13426 0.10209 -0.12777 0.10209 -0.12916 C 0.10209 -0.14097 0.1033 -0.16875 0.10747 -0.18009 C 0.1158 -0.20301 0.129 -0.22338 0.14688 -0.23263 C 0.15504 -0.24166 0.16302 -0.24884 0.17344 -0.25115 C 0.18559 -0.25648 0.19827 -0.25694 0.21059 -0.26111 C 0.21806 -0.26759 0.21563 -0.26944 0.2191 -0.2625 C 0.21945 -0.25486 0.21893 -0.24722 0.22032 -0.23981 C 0.22066 -0.23819 0.22188 -0.24259 0.2224 -0.24398 C 0.22466 -0.24953 0.22674 -0.25532 0.22882 -0.26111 C 0.2316 -0.26828 0.2342 -0.27476 0.23941 -0.27939 C 0.24236 -0.2875 0.24584 -0.2993 0.23733 -0.3037 C 0.2316 -0.31064 0.23038 -0.31898 0.22344 -0.32338 C 0.22101 -0.32685 0.21893 -0.32939 0.21597 -0.33194 C 0.21337 -0.33726 0.21111 -0.3412 0.20643 -0.34328 C 0.2033 -0.34629 0.19966 -0.34814 0.19688 -0.35185 C 0.18663 -0.36574 0.19479 -0.36134 0.18733 -0.36458 C 0.18229 -0.37129 0.17934 -0.37361 0.17657 -0.38171 C 0.17396 -0.38935 0.17275 -0.39745 0.1691 -0.40439 C 0.16806 -0.37222 0.16806 -0.38356 0.16806 -0.37037 " pathEditMode="relative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http://www.archjrc.com/clipart/images/3bears/goldilock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971800"/>
            <a:ext cx="1143000" cy="241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0185 C -0.07187 0.00093 -0.07413 -7.40741E-7 -0.07621 -0.00093 C -0.07725 -0.00139 -0.07934 -0.00231 -0.07934 -0.00231 C -0.08889 0.0007 -0.07847 -0.00301 -0.08784 0.00185 C -0.08993 0.00301 -0.09427 0.00463 -0.09427 0.00463 C -0.10017 0.01019 -0.1085 0.01088 -0.11545 0.0132 C -0.12118 0.01273 -0.12691 0.01296 -0.13246 0.01181 C -0.13368 0.01157 -0.13958 0.00579 -0.14218 0.00463 C -0.14705 0.00023 -0.15781 -0.00741 -0.16336 -0.00949 C -0.16684 -0.01088 -0.17395 -0.01366 -0.17395 -0.01366 C -0.1783 -0.01759 -0.18316 -0.0206 -0.18784 -0.02361 C -0.19045 -0.02731 -0.19843 -0.0294 -0.19843 -0.0294 C -0.21215 -0.02593 -0.22604 -0.02569 -0.23993 -0.02361 C -0.25885 -0.02454 -0.27187 -0.02454 -0.28889 -0.03218 C -0.30139 -0.04792 -0.28402 -0.02639 -0.29531 -0.03935 C -0.2993 -0.04398 -0.30069 -0.04977 -0.3059 -0.05208 C -0.32257 -0.05 -0.33906 -0.04884 -0.3559 -0.04768 C -0.36302 -0.04167 -0.37812 -0.03634 -0.3868 -0.03634 " pathEditMode="relative" ptsTypes="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2530" name="Picture 2" descr="http://content.mycutegraphics.com/graphics/letter/do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09600"/>
            <a:ext cx="3588106" cy="548640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95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482" name="Picture 2" descr="http://www.clker.com/cliparts/0/1/9/7/12657987251322660982dining-table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8828686" cy="4267200"/>
          </a:xfrm>
          <a:prstGeom prst="rect">
            <a:avLst/>
          </a:prstGeom>
          <a:noFill/>
        </p:spPr>
      </p:pic>
      <p:pic>
        <p:nvPicPr>
          <p:cNvPr id="9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1981200"/>
            <a:ext cx="2062106" cy="2127817"/>
          </a:xfrm>
          <a:prstGeom prst="rect">
            <a:avLst/>
          </a:prstGeom>
          <a:ln/>
        </p:spPr>
      </p:pic>
      <p:pic>
        <p:nvPicPr>
          <p:cNvPr id="10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81400" y="2143312"/>
            <a:ext cx="1905000" cy="1965705"/>
          </a:xfrm>
          <a:prstGeom prst="rect">
            <a:avLst/>
          </a:prstGeom>
          <a:ln/>
        </p:spPr>
      </p:pic>
      <p:pic>
        <p:nvPicPr>
          <p:cNvPr id="11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71600" y="2438400"/>
            <a:ext cx="1295400" cy="1336679"/>
          </a:xfrm>
          <a:prstGeom prst="rect">
            <a:avLst/>
          </a:prstGeom>
          <a:ln/>
        </p:spPr>
      </p:pic>
      <p:pic>
        <p:nvPicPr>
          <p:cNvPr id="8" name="Picture 2" descr="http://www.archjrc.com/clipart/images/3bears/goldilocks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635612"/>
            <a:ext cx="1524000" cy="3222388"/>
          </a:xfrm>
          <a:prstGeom prst="rect">
            <a:avLst/>
          </a:prstGeom>
          <a:noFill/>
        </p:spPr>
      </p:pic>
      <p:pic>
        <p:nvPicPr>
          <p:cNvPr id="2050" name="Picture 2" descr="C:\Users\Fabjan Petra\Desktop\krožek 2. in 3. razred\1. RAZRED\goldilocks andt three bears\blaaa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581400"/>
            <a:ext cx="1549639" cy="3276600"/>
          </a:xfrm>
          <a:prstGeom prst="rect">
            <a:avLst/>
          </a:prstGeom>
          <a:noFill/>
        </p:spPr>
      </p:pic>
      <p:pic>
        <p:nvPicPr>
          <p:cNvPr id="12" name="Picture 2" descr="http://www.archjrc.com/clipart/images/3bears/goldilocks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635612"/>
            <a:ext cx="1524000" cy="3222388"/>
          </a:xfrm>
          <a:prstGeom prst="rect">
            <a:avLst/>
          </a:prstGeom>
          <a:noFill/>
        </p:spPr>
      </p:pic>
      <p:pic>
        <p:nvPicPr>
          <p:cNvPr id="13" name="Picture 2" descr="C:\Users\Fabjan Petra\Desktop\krožek 2. in 3. razred\1. RAZRED\goldilocks andt three bears\blaaa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581400"/>
            <a:ext cx="154963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-0.01042 -0.01505 -0.02952 0.00463 -0.03941 0.01134 C -0.04497 0.01505 -0.05243 0.01389 -0.05851 0.01551 C -0.0816 0.01366 -0.075 0.01898 -0.0809 -0.00139 C -0.08264 -0.01343 -0.08507 -0.01134 -0.09462 -0.01296 C -0.09896 -0.0125 -0.10347 -0.0132 -0.10747 -0.01134 C -0.11059 -0.00995 -0.11025 -0.00324 -0.11268 4.44444E-6 C -0.11563 0.00393 -0.11979 0.0081 -0.12344 0.01134 C -0.12847 0.01088 -0.13368 0.01204 -0.13837 0.00995 C -0.13854 0.00995 -0.14063 -0.00486 -0.1415 -0.00718 C -0.14514 -0.01667 -0.15139 -0.01806 -0.15851 -0.01991 C -0.1632 -0.01945 -0.16806 -0.02083 -0.1724 -0.01852 C -0.17483 -0.01713 -0.17518 -0.01273 -0.17656 -0.00995 C -0.17778 -0.00764 -0.18125 -0.00648 -0.18299 -0.00579 C -0.18785 0.00093 -0.1908 0.0037 -0.19792 0.00555 C -0.20452 0.00995 -0.20625 0.00995 -0.21389 0.00833 C -0.21511 0.00347 -0.22136 -0.00463 -0.22448 -0.00857 C -0.22483 -0.01088 -0.22431 -0.01389 -0.22552 -0.01574 C -0.22865 -0.02107 -0.23872 -0.02824 -0.24358 -0.02986 C -0.25174 -0.0294 -0.26025 -0.03171 -0.26806 -0.02847 C -0.27153 -0.02708 -0.2724 -0.02083 -0.27448 -0.01713 C -0.27587 -0.01458 -0.27882 -0.01435 -0.2809 -0.01296 C -0.28316 -0.00972 -0.28594 -0.00764 -0.28837 -0.0044 C -0.28906 -0.00347 -0.29045 -0.00139 -0.29045 -0.00139 " pathEditMode="relative" ptsTypes="fffffffffffffffffffff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55328" y="3276600"/>
            <a:ext cx="1769072" cy="1825445"/>
          </a:xfrm>
          <a:prstGeom prst="rect">
            <a:avLst/>
          </a:prstGeom>
          <a:ln/>
        </p:spPr>
      </p:pic>
      <p:pic>
        <p:nvPicPr>
          <p:cNvPr id="5" name="Picture 2" descr="http://www.archjrc.com/clipart/images/3bears/goldilock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1556990" cy="3292144"/>
          </a:xfrm>
          <a:prstGeom prst="rect">
            <a:avLst/>
          </a:prstGeom>
          <a:noFill/>
        </p:spPr>
      </p:pic>
      <p:pic>
        <p:nvPicPr>
          <p:cNvPr id="7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533400"/>
            <a:ext cx="2209800" cy="2280217"/>
          </a:xfrm>
          <a:prstGeom prst="rect">
            <a:avLst/>
          </a:prstGeom>
          <a:ln/>
        </p:spPr>
      </p:pic>
      <p:pic>
        <p:nvPicPr>
          <p:cNvPr id="8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762000"/>
            <a:ext cx="1905000" cy="1965705"/>
          </a:xfrm>
          <a:prstGeom prst="rect">
            <a:avLst/>
          </a:prstGeom>
          <a:ln/>
        </p:spPr>
      </p:pic>
      <p:pic>
        <p:nvPicPr>
          <p:cNvPr id="9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133288"/>
            <a:ext cx="1295400" cy="1336679"/>
          </a:xfrm>
          <a:prstGeom prst="rect">
            <a:avLst/>
          </a:prstGeom>
          <a:ln/>
        </p:spPr>
      </p:pic>
      <p:sp>
        <p:nvSpPr>
          <p:cNvPr id="10" name="Multiply 9"/>
          <p:cNvSpPr/>
          <p:nvPr/>
        </p:nvSpPr>
        <p:spPr>
          <a:xfrm>
            <a:off x="6248400" y="1295400"/>
            <a:ext cx="1524000" cy="1219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Multiply 10"/>
          <p:cNvSpPr/>
          <p:nvPr/>
        </p:nvSpPr>
        <p:spPr>
          <a:xfrm>
            <a:off x="3505200" y="1295400"/>
            <a:ext cx="1524000" cy="1219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</Words>
  <Application>Microsoft Office PowerPoint</Application>
  <PresentationFormat>Diaprojekcija na zaslonu (4:3)</PresentationFormat>
  <Paragraphs>3</Paragraphs>
  <Slides>14</Slides>
  <Notes>1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GOLDILOCKS AND THE THREE BEARS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Fabjan Petra</dc:creator>
  <cp:lastModifiedBy>Windows User</cp:lastModifiedBy>
  <cp:revision>11</cp:revision>
  <dcterms:created xsi:type="dcterms:W3CDTF">2006-08-16T00:00:00Z</dcterms:created>
  <dcterms:modified xsi:type="dcterms:W3CDTF">2020-04-15T06:54:26Z</dcterms:modified>
</cp:coreProperties>
</file>