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23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03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58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87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25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96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79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054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427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714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2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34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2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957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8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77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72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236D-14AC-45E9-B980-F5366EBF05B7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08F2-789F-4921-A9D2-1FFD09BFF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5434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NAROVOSLOVNI DAN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Florjan Cukjati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73" y="3887623"/>
            <a:ext cx="3103133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631" y="720090"/>
            <a:ext cx="7658100" cy="5577840"/>
          </a:xfrm>
        </p:spPr>
        <p:txBody>
          <a:bodyPr/>
          <a:lstStyle/>
          <a:p>
            <a:r>
              <a:rPr lang="sl-SI" dirty="0" smtClean="0"/>
              <a:t>- Vrba</a:t>
            </a:r>
            <a:br>
              <a:rPr lang="sl-SI" dirty="0" smtClean="0"/>
            </a:br>
            <a:r>
              <a:rPr lang="sl-SI" dirty="0" smtClean="0"/>
              <a:t>- Bor</a:t>
            </a:r>
            <a:br>
              <a:rPr lang="sl-SI" dirty="0" smtClean="0"/>
            </a:br>
            <a:r>
              <a:rPr lang="sl-SI" dirty="0" smtClean="0"/>
              <a:t>- Grm</a:t>
            </a:r>
            <a:br>
              <a:rPr lang="sl-SI" dirty="0" smtClean="0"/>
            </a:br>
            <a:r>
              <a:rPr lang="sl-SI" dirty="0" smtClean="0"/>
              <a:t>- Roža</a:t>
            </a:r>
            <a:br>
              <a:rPr lang="sl-SI" dirty="0" smtClean="0"/>
            </a:br>
            <a:r>
              <a:rPr lang="sl-SI" dirty="0" smtClean="0"/>
              <a:t>- plevel</a:t>
            </a:r>
            <a:endParaRPr lang="sl-SI" dirty="0"/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77" y="1123950"/>
            <a:ext cx="2349501" cy="1762126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844749"/>
            <a:ext cx="2172519" cy="162939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94" y="1678763"/>
            <a:ext cx="2028850" cy="152163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945018"/>
            <a:ext cx="3033078" cy="227480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96" y="931660"/>
            <a:ext cx="2398674" cy="17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1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ŽIVALI</a:t>
            </a:r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592137"/>
            <a:ext cx="4050704" cy="5400939"/>
          </a:xfrm>
        </p:spPr>
      </p:pic>
      <p:sp>
        <p:nvSpPr>
          <p:cNvPr id="8" name="Označba mesta besedila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sz="3600" dirty="0"/>
              <a:t>Zaradi vetrovnega dne nismo videli živali.</a:t>
            </a:r>
          </a:p>
          <a:p>
            <a:endParaRPr lang="sl-SI" dirty="0"/>
          </a:p>
          <a:p>
            <a:r>
              <a:rPr lang="sl-SI" sz="3600" dirty="0"/>
              <a:t>- ČEBELA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87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Vezj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Vezje</Template>
  <TotalTime>58</TotalTime>
  <Words>16</Words>
  <Application>Microsoft Office PowerPoint</Application>
  <PresentationFormat>Širokozaslonsko</PresentationFormat>
  <Paragraphs>7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Tw Cen MT</vt:lpstr>
      <vt:lpstr>Vezje</vt:lpstr>
      <vt:lpstr>NAROVOSLOVNI DAN</vt:lpstr>
      <vt:lpstr>- Vrba - Bor - Grm - Roža - plevel</vt:lpstr>
      <vt:lpstr>ŽIVALI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NAROVOSLOVNI DAN</dc:title>
  <dc:creator>Uporabnik sistema Windows</dc:creator>
  <cp:lastModifiedBy>Petra</cp:lastModifiedBy>
  <cp:revision>6</cp:revision>
  <dcterms:created xsi:type="dcterms:W3CDTF">2020-04-21T16:36:46Z</dcterms:created>
  <dcterms:modified xsi:type="dcterms:W3CDTF">2020-04-21T23:48:21Z</dcterms:modified>
</cp:coreProperties>
</file>