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057536-7924-9347-B3CF-1978C0B4E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ADF63CF-3A72-AF4E-AAD0-C7697D217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EC2F867-F26E-A547-AE58-A2B413218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2DEA-6E3B-6447-9B91-B8654AC186EF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CD10246-94CF-4445-B95C-84950508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C894A99-5504-724F-A45E-9A7750E4E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8D26-25C0-D747-A7CC-C4A65903C5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859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4A9E21-822A-8041-A931-4CD7310C4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60B126D-9F6C-ED45-B52B-ADCAE3C40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C8F838F-7399-684C-A728-87B312372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2DEA-6E3B-6447-9B91-B8654AC186EF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014A995-87D1-4442-900C-CF2D90497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7A5BA5E-E328-A341-B321-348BFCED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8D26-25C0-D747-A7CC-C4A65903C5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214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2C8944D-4FEA-6E41-A4F7-6DA0BE4B9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D8D5CDD-EE15-594C-88C4-6407EA29B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E6C05D4-D6B6-D94E-A89C-2DA2ACFEC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2DEA-6E3B-6447-9B91-B8654AC186EF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A54DCD9-0C89-6440-8C1B-5E6C58BF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708F0DC-0467-2E41-90B7-518E37A3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8D26-25C0-D747-A7CC-C4A65903C5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426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1517DF-9729-5347-BA20-0043A88F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39AE8F8-29F4-D549-85EF-8F9385016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1E3D162-C216-5943-8803-EAEFB531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2DEA-6E3B-6447-9B91-B8654AC186EF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C8BF1C2-3FF9-C14C-B7AB-BDEB13C8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D4ED78F-41A8-F041-B6AA-BD6BCCB2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8D26-25C0-D747-A7CC-C4A65903C5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926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3B1777-0EDD-664E-972E-2D081036E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A89806F-524E-5947-9FD9-009C1C2D0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3E13C53-9D4C-4B4F-9DFA-879719E42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2DEA-6E3B-6447-9B91-B8654AC186EF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40B450B-C6EE-D345-8EB4-6BFE6506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9386B06-190E-6949-BAB4-D9DF66868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8D26-25C0-D747-A7CC-C4A65903C5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078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DEACDB-3FCE-8047-BB55-0DF14BAD5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FBFF531-8206-134C-BFDC-0F8BB011E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871FD08-6CE4-FC47-ABE6-D267A0EB3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D0D265A-F664-3F42-B2CC-859F67CC3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2DEA-6E3B-6447-9B91-B8654AC186EF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4D79650-6605-8448-BC60-B7600D6EE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31B934E-9498-7B4D-8387-DB6862EF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8D26-25C0-D747-A7CC-C4A65903C5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643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ADFEFD-6840-2B4C-A439-E01F54831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D7063B1-B3D6-F440-8F08-075351C33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F895492-C375-2646-813D-FD5A8F68F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65595782-8548-644E-BF54-CD0BDE3BD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9C25149A-FEFA-A744-97A3-742243B2AD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66F0D35-4EB5-4F4E-B9BF-F11305055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2DEA-6E3B-6447-9B91-B8654AC186EF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24D8E2B5-8B33-DD4B-B319-2560EEC9E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4DD6648E-90F2-A148-860B-94659BE11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8D26-25C0-D747-A7CC-C4A65903C5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65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B2F5DC-6486-3349-8CA8-9E142CC8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D175FBC-D8BC-B64E-80D4-8085FEDB8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2DEA-6E3B-6447-9B91-B8654AC186EF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7FCFC76-8DE5-FF4C-984C-428A9A4C2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9CE2CB6-FC99-624D-A351-136DECA1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8D26-25C0-D747-A7CC-C4A65903C5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407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A5F9C88E-C5AC-D04B-A188-566A00F42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2DEA-6E3B-6447-9B91-B8654AC186EF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663D0C9-74F4-AF4C-B95A-26AFD1F5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AF162A6-B8E1-E149-A5D4-933CEE50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8D26-25C0-D747-A7CC-C4A65903C5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555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DB0FB2-3279-0A49-872D-48A2E6112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C838805-BE7E-BF47-AC5C-9EB479BF1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E2AEF02-0FF2-AE4B-85B6-C13CB4BF9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CAC0D7E-3635-5149-A467-2F6545A9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2DEA-6E3B-6447-9B91-B8654AC186EF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B8AAAEB-AD97-4F4A-91E6-CC7CB0BC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A519FCC-5BF6-734B-B026-3F43B46F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8D26-25C0-D747-A7CC-C4A65903C5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01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563FE0-5F16-944C-ADD6-691358BB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E2C55763-53D4-6F4F-AAC8-AA6FC20A2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10148FA-0E57-B341-BC90-574F0F5B7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43F4E72-1ABC-DB43-8893-18073EC92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2DEA-6E3B-6447-9B91-B8654AC186EF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FA7B02D-F682-124D-AE29-4A18085D2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4D20BA1-CAB8-3E47-9709-331E908B6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8D26-25C0-D747-A7CC-C4A65903C5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50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DC89DF4C-6903-1E44-924F-097C2A68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85EADE6-A71D-5242-BBF7-6002302E0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6FDEEF0-4FC7-B542-9B89-8A6C4AED2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F2DEA-6E3B-6447-9B91-B8654AC186EF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738753D-01D7-F941-ACCD-6A3F950DD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BABCAB4-91D0-634E-874F-FCA09CB51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88D26-25C0-D747-A7CC-C4A65903C5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402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64FC5F-DD75-D549-A412-95CF81A436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/>
              <a:t>Naravoslovni dan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B7F4F17-C7DE-BC41-9062-44B2375144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6000">
                <a:solidFill>
                  <a:schemeClr val="accent6">
                    <a:lumMod val="50000"/>
                  </a:schemeClr>
                </a:solidFill>
              </a:rPr>
              <a:t>EKO DAN</a:t>
            </a:r>
          </a:p>
        </p:txBody>
      </p:sp>
    </p:spTree>
    <p:extLst>
      <p:ext uri="{BB962C8B-B14F-4D97-AF65-F5344CB8AC3E}">
        <p14:creationId xmlns:p14="http://schemas.microsoft.com/office/powerpoint/2010/main" val="21848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72DD84-E856-534E-92AD-448AE68F9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Odpadki, ki smo jih našli med sprehodom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92A7613-E2B8-5F45-A59B-023F5B465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3331" y="1944687"/>
            <a:ext cx="4842669" cy="4351338"/>
          </a:xfrm>
        </p:spPr>
        <p:txBody>
          <a:bodyPr>
            <a:normAutofit fontScale="92500"/>
          </a:bodyPr>
          <a:lstStyle/>
          <a:p>
            <a:r>
              <a:rPr lang="sl-SI"/>
              <a:t>Med potjo sem našel nekaj smeti (9)</a:t>
            </a:r>
          </a:p>
          <a:p>
            <a:r>
              <a:rPr lang="sl-SI"/>
              <a:t>Papir in papirnate lončke, bi dal v </a:t>
            </a:r>
            <a:r>
              <a:rPr lang="sl-SI">
                <a:solidFill>
                  <a:schemeClr val="accent6">
                    <a:lumMod val="50000"/>
                  </a:schemeClr>
                </a:solidFill>
              </a:rPr>
              <a:t>Koš za papir</a:t>
            </a:r>
            <a:r>
              <a:rPr lang="sl-SI"/>
              <a:t> </a:t>
            </a:r>
          </a:p>
          <a:p>
            <a:r>
              <a:rPr lang="sl-SI"/>
              <a:t>Cigaret bi dal v </a:t>
            </a:r>
            <a:r>
              <a:rPr lang="sl-SI">
                <a:solidFill>
                  <a:schemeClr val="accent6">
                    <a:lumMod val="50000"/>
                  </a:schemeClr>
                </a:solidFill>
              </a:rPr>
              <a:t>Mešane odpadke</a:t>
            </a:r>
          </a:p>
          <a:p>
            <a:r>
              <a:rPr lang="sl-SI"/>
              <a:t>Dežnik bi dal med </a:t>
            </a:r>
            <a:r>
              <a:rPr lang="sl-SI">
                <a:solidFill>
                  <a:schemeClr val="accent6">
                    <a:lumMod val="50000"/>
                  </a:schemeClr>
                </a:solidFill>
              </a:rPr>
              <a:t>kovino, </a:t>
            </a:r>
            <a:r>
              <a:rPr lang="sl-SI"/>
              <a:t>blago pa med </a:t>
            </a:r>
            <a:r>
              <a:rPr lang="sl-SI">
                <a:solidFill>
                  <a:schemeClr val="accent6">
                    <a:lumMod val="50000"/>
                  </a:schemeClr>
                </a:solidFill>
              </a:rPr>
              <a:t>Mešane odpadke </a:t>
            </a:r>
          </a:p>
          <a:p>
            <a:r>
              <a:rPr lang="sl-SI"/>
              <a:t>Plastični pokrov od koles pa v </a:t>
            </a:r>
            <a:r>
              <a:rPr lang="sl-SI">
                <a:solidFill>
                  <a:schemeClr val="accent6">
                    <a:lumMod val="50000"/>
                  </a:schemeClr>
                </a:solidFill>
              </a:rPr>
              <a:t>Embalažo</a:t>
            </a:r>
            <a:r>
              <a:rPr lang="sl-SI"/>
              <a:t> </a:t>
            </a:r>
          </a:p>
          <a:p>
            <a:endParaRPr lang="sl-SI"/>
          </a:p>
          <a:p>
            <a:pPr marL="0" indent="0">
              <a:buNone/>
            </a:pPr>
            <a:endParaRPr lang="sl-SI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A3CA91AD-1D9B-D34A-B76C-4713BBC50A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41689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293274-E025-9145-B189-A4395AAB9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Slika 7">
            <a:extLst>
              <a:ext uri="{FF2B5EF4-FFF2-40B4-BE49-F238E27FC236}">
                <a16:creationId xmlns:a16="http://schemas.microsoft.com/office/drawing/2014/main" id="{8A913534-5A57-F04A-9626-79D7561A84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47" y="1825625"/>
            <a:ext cx="4987906" cy="4351338"/>
          </a:xfrm>
        </p:spPr>
      </p:pic>
      <p:pic>
        <p:nvPicPr>
          <p:cNvPr id="9" name="Slika 9">
            <a:extLst>
              <a:ext uri="{FF2B5EF4-FFF2-40B4-BE49-F238E27FC236}">
                <a16:creationId xmlns:a16="http://schemas.microsoft.com/office/drawing/2014/main" id="{40F13C02-EEC6-E948-B04D-D408EF28F6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791" y="1825625"/>
            <a:ext cx="4028418" cy="4351338"/>
          </a:xfrm>
        </p:spPr>
      </p:pic>
    </p:spTree>
    <p:extLst>
      <p:ext uri="{BB962C8B-B14F-4D97-AF65-F5344CB8AC3E}">
        <p14:creationId xmlns:p14="http://schemas.microsoft.com/office/powerpoint/2010/main" val="6343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4F6355-21B5-7C45-9C01-766EDBD42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/>
              <a:t>Rastline</a:t>
            </a: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B41CC54C-03F5-E642-9641-87BBE27FF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E3DD3C2-FB16-8D41-98BB-E95C1D1D721C}"/>
              </a:ext>
            </a:extLst>
          </p:cNvPr>
          <p:cNvSpPr txBox="1"/>
          <p:nvPr/>
        </p:nvSpPr>
        <p:spPr>
          <a:xfrm flipH="1">
            <a:off x="7260430" y="4110037"/>
            <a:ext cx="1788319" cy="57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l-SI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9E8386B1-4524-7D4B-965E-F0ABA3849A29}"/>
              </a:ext>
            </a:extLst>
          </p:cNvPr>
          <p:cNvSpPr txBox="1"/>
          <p:nvPr/>
        </p:nvSpPr>
        <p:spPr>
          <a:xfrm>
            <a:off x="2509441" y="4257196"/>
            <a:ext cx="358655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sl-SI"/>
              <a:t>ŠKRLATNORDEČA MRTVA KOPRIVA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8DC1040-C179-7141-AB73-F6F5ED994DCB}"/>
              </a:ext>
            </a:extLst>
          </p:cNvPr>
          <p:cNvSpPr txBox="1"/>
          <p:nvPr/>
        </p:nvSpPr>
        <p:spPr>
          <a:xfrm>
            <a:off x="3920331" y="2816899"/>
            <a:ext cx="227091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sl-SI"/>
              <a:t>NAVADNI REGRAT 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83E1C11A-5FFD-EA4F-8862-8D2ECE21F3E2}"/>
              </a:ext>
            </a:extLst>
          </p:cNvPr>
          <p:cNvSpPr txBox="1"/>
          <p:nvPr/>
        </p:nvSpPr>
        <p:spPr>
          <a:xfrm>
            <a:off x="6441282" y="2890376"/>
            <a:ext cx="1830387" cy="3777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sl-SI"/>
              <a:t>MARJETICE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980E1683-5CCC-DF47-A333-B06041782C85}"/>
              </a:ext>
            </a:extLst>
          </p:cNvPr>
          <p:cNvSpPr txBox="1"/>
          <p:nvPr/>
        </p:nvSpPr>
        <p:spPr>
          <a:xfrm>
            <a:off x="6096000" y="4324459"/>
            <a:ext cx="217566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sl-SI"/>
              <a:t>GOZDNA JAGODA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A033DEBB-F374-E34A-B528-80E068BAA9EF}"/>
              </a:ext>
            </a:extLst>
          </p:cNvPr>
          <p:cNvSpPr txBox="1"/>
          <p:nvPr/>
        </p:nvSpPr>
        <p:spPr>
          <a:xfrm>
            <a:off x="3920331" y="5827520"/>
            <a:ext cx="1828800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sl-SI"/>
              <a:t>ZLATICA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F24B19D0-F5F0-A74D-A16A-48BDE546C7A7}"/>
              </a:ext>
            </a:extLst>
          </p:cNvPr>
          <p:cNvSpPr txBox="1"/>
          <p:nvPr/>
        </p:nvSpPr>
        <p:spPr>
          <a:xfrm>
            <a:off x="7639448" y="5750148"/>
            <a:ext cx="18288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sl-SI"/>
              <a:t>TRAVNIŠKE KADULJA</a:t>
            </a:r>
          </a:p>
        </p:txBody>
      </p:sp>
    </p:spTree>
    <p:extLst>
      <p:ext uri="{BB962C8B-B14F-4D97-AF65-F5344CB8AC3E}">
        <p14:creationId xmlns:p14="http://schemas.microsoft.com/office/powerpoint/2010/main" val="20247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852EF7-10EA-9540-BCD5-9EF53641F4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/>
              <a:t>ŽIVALI </a:t>
            </a:r>
          </a:p>
        </p:txBody>
      </p:sp>
      <p:sp>
        <p:nvSpPr>
          <p:cNvPr id="9" name="Podnaslov 8">
            <a:extLst>
              <a:ext uri="{FF2B5EF4-FFF2-40B4-BE49-F238E27FC236}">
                <a16:creationId xmlns:a16="http://schemas.microsoft.com/office/drawing/2014/main" id="{27EBA91D-64EF-E045-A4DE-AF994AB15B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DE486CF3-8AAB-0D46-A03E-8F453F18870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37" y="1703270"/>
            <a:ext cx="4352925" cy="4351338"/>
          </a:xfr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52908E4-36BF-0F4D-9D4A-53157A649621}"/>
              </a:ext>
            </a:extLst>
          </p:cNvPr>
          <p:cNvSpPr txBox="1"/>
          <p:nvPr/>
        </p:nvSpPr>
        <p:spPr>
          <a:xfrm>
            <a:off x="5481638" y="2762012"/>
            <a:ext cx="128111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sl-SI"/>
              <a:t>MRAVLJE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5EB7FC0-1809-CA42-81B3-D2295F700313}"/>
              </a:ext>
            </a:extLst>
          </p:cNvPr>
          <p:cNvSpPr txBox="1"/>
          <p:nvPr/>
        </p:nvSpPr>
        <p:spPr>
          <a:xfrm>
            <a:off x="5564982" y="3325813"/>
            <a:ext cx="119776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sl-SI"/>
              <a:t>PAGLAVCI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0DF9ED7-F6AA-994D-ACAE-F817CD36AF31}"/>
              </a:ext>
            </a:extLst>
          </p:cNvPr>
          <p:cNvSpPr txBox="1"/>
          <p:nvPr/>
        </p:nvSpPr>
        <p:spPr>
          <a:xfrm>
            <a:off x="6858000" y="4041655"/>
            <a:ext cx="1190625" cy="3755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sl-SI"/>
              <a:t>METULJ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5B3EFF2-3774-D74B-B4E9-2145CBEE4653}"/>
              </a:ext>
            </a:extLst>
          </p:cNvPr>
          <p:cNvSpPr txBox="1"/>
          <p:nvPr/>
        </p:nvSpPr>
        <p:spPr>
          <a:xfrm>
            <a:off x="4039393" y="5074445"/>
            <a:ext cx="61595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sl-SI"/>
              <a:t>OSA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0A61FDE-14CE-F441-8A1A-4E7DA5D0A039}"/>
              </a:ext>
            </a:extLst>
          </p:cNvPr>
          <p:cNvSpPr txBox="1"/>
          <p:nvPr/>
        </p:nvSpPr>
        <p:spPr>
          <a:xfrm>
            <a:off x="7219951" y="5685276"/>
            <a:ext cx="9144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sl-SI"/>
              <a:t>ŠUSTAR</a:t>
            </a:r>
          </a:p>
        </p:txBody>
      </p:sp>
    </p:spTree>
    <p:extLst>
      <p:ext uri="{BB962C8B-B14F-4D97-AF65-F5344CB8AC3E}">
        <p14:creationId xmlns:p14="http://schemas.microsoft.com/office/powerpoint/2010/main" val="3661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C97C13-BDBC-E340-9E47-8DEFD3448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Zaprl sem oči in prisluhnil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4F5A50A0-C1E5-1F48-BD0D-BC9ED76868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72" y="1825625"/>
            <a:ext cx="3456456" cy="4351338"/>
          </a:xfrm>
        </p:spPr>
      </p:pic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BCFB67E2-EE98-7842-8D95-3128B7FE1B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/>
              <a:t>Slišal sem: </a:t>
            </a:r>
          </a:p>
          <a:p>
            <a:pPr marL="514350" indent="-514350">
              <a:buFont typeface="+mj-lt"/>
              <a:buAutoNum type="arabicPeriod"/>
            </a:pPr>
            <a:r>
              <a:rPr lang="sl-SI"/>
              <a:t>Ptičke </a:t>
            </a:r>
          </a:p>
          <a:p>
            <a:pPr marL="514350" indent="-514350">
              <a:buFont typeface="+mj-lt"/>
              <a:buAutoNum type="arabicPeriod"/>
            </a:pPr>
            <a:r>
              <a:rPr lang="sl-SI"/>
              <a:t>Veter</a:t>
            </a:r>
          </a:p>
          <a:p>
            <a:pPr marL="514350" indent="-514350">
              <a:buFont typeface="+mj-lt"/>
              <a:buAutoNum type="arabicPeriod"/>
            </a:pPr>
            <a:r>
              <a:rPr lang="sl-SI"/>
              <a:t>Šumenje dreves</a:t>
            </a:r>
          </a:p>
          <a:p>
            <a:pPr marL="514350" indent="-514350">
              <a:buFont typeface="+mj-lt"/>
              <a:buAutoNum type="arabicPeriod"/>
            </a:pPr>
            <a:r>
              <a:rPr lang="sl-SI"/>
              <a:t>Čričke… </a:t>
            </a:r>
          </a:p>
          <a:p>
            <a:pPr marL="514350" indent="-514350">
              <a:buFont typeface="+mj-lt"/>
              <a:buAutoNum type="arabicPeriod"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09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581E9F-1746-EE4F-AB3F-E845AF38C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Na koncu sem odpadke od današnjega sprehoda dal v Koš za smeti😊</a:t>
            </a: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9478BD57-BD7B-714C-96FC-0CC8E96B4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29" y="1825625"/>
            <a:ext cx="3263942" cy="4351338"/>
          </a:xfr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821D680-7A10-E344-9A6C-DBFA8FEF056A}"/>
              </a:ext>
            </a:extLst>
          </p:cNvPr>
          <p:cNvSpPr txBox="1"/>
          <p:nvPr/>
        </p:nvSpPr>
        <p:spPr>
          <a:xfrm>
            <a:off x="8110536" y="6123543"/>
            <a:ext cx="3045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l-SI"/>
              <a:t>Lepe pozdravčke Rej </a:t>
            </a:r>
          </a:p>
        </p:txBody>
      </p:sp>
    </p:spTree>
    <p:extLst>
      <p:ext uri="{BB962C8B-B14F-4D97-AF65-F5344CB8AC3E}">
        <p14:creationId xmlns:p14="http://schemas.microsoft.com/office/powerpoint/2010/main" val="156997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Širokozaslonsko</PresentationFormat>
  <Paragraphs>29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Naravoslovni dan</vt:lpstr>
      <vt:lpstr>Odpadki, ki smo jih našli med sprehodom</vt:lpstr>
      <vt:lpstr>PowerPointova predstavitev</vt:lpstr>
      <vt:lpstr>Rastline</vt:lpstr>
      <vt:lpstr>ŽIVALI </vt:lpstr>
      <vt:lpstr>Zaprl sem oči in prisluhnil</vt:lpstr>
      <vt:lpstr>Na koncu sem odpadke od današnjega sprehoda dal v Koš za smeti😊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spela.ferjancic.90@gmail.com</dc:creator>
  <cp:lastModifiedBy>Petra</cp:lastModifiedBy>
  <cp:revision>8</cp:revision>
  <dcterms:created xsi:type="dcterms:W3CDTF">2020-04-21T13:41:18Z</dcterms:created>
  <dcterms:modified xsi:type="dcterms:W3CDTF">2020-04-21T22:42:33Z</dcterms:modified>
</cp:coreProperties>
</file>