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985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0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025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69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727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336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535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567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758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994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52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C3B7-5326-4D5D-94F4-D6858C491B75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A30E-8E02-48D4-BEA5-5C494E42884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318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porabnik\Documents\Moja besedila\ŠOLA\2.r-devetletke\Šolsko leto 2019_20\Dnevne priprave\Šola na daljavo\6. teden - 20. 4. - 24. 4. 2020\ND-EKO dan\Jak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096" y="3596954"/>
            <a:ext cx="5456121" cy="30593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porabnik\Documents\Moja besedila\ŠOLA\2.r-devetletke\Šolsko leto 2019_20\Dnevne priprave\Šola na daljavo\6. teden - 20. 4. - 24. 4. 2020\ND-EKO dan\Jaka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4" y="188640"/>
            <a:ext cx="3024302" cy="4030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porabnik\Documents\Moja besedila\ŠOLA\2.r-devetletke\Šolsko leto 2019_20\Dnevne priprave\Šola na daljavo\6. teden - 20. 4. - 24. 4. 2020\ND-EKO dan\Jak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323" y="188640"/>
            <a:ext cx="5393669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720" y="5033633"/>
            <a:ext cx="290203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JAKA  2. B</a:t>
            </a:r>
          </a:p>
          <a:p>
            <a:pPr algn="ctr"/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Priprava pogrinjka – </a:t>
            </a:r>
          </a:p>
          <a:p>
            <a:pPr algn="ctr"/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zelo lepo!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4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porabnik\Documents\Moja besedila\ŠOLA\2.r-devetletke\Šolsko leto 2019_20\Dnevne priprave\Šola na daljavo\6. teden - 20. 4. - 24. 4. 2020\ND-EKO dan\Tara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1"/>
          <a:stretch/>
        </p:blipFill>
        <p:spPr bwMode="auto">
          <a:xfrm>
            <a:off x="827608" y="260586"/>
            <a:ext cx="2994366" cy="2019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porabnik\Documents\Moja besedila\ŠOLA\2.r-devetletke\Šolsko leto 2019_20\Dnevne priprave\Šola na daljavo\6. teden - 20. 4. - 24. 4. 2020\ND-EKO dan\Tara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1"/>
          <a:stretch/>
        </p:blipFill>
        <p:spPr bwMode="auto">
          <a:xfrm rot="5400000">
            <a:off x="-448020" y="3229608"/>
            <a:ext cx="3992488" cy="2737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porabnik\Documents\Moja besedila\ŠOLA\2.r-devetletke\Šolsko leto 2019_20\Dnevne priprave\Šola na daljavo\6. teden - 20. 4. - 24. 4. 2020\ND-EKO dan\Tara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257" y="260586"/>
            <a:ext cx="4608594" cy="3456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porabnik\Documents\Moja besedila\ŠOLA\2.r-devetletke\Šolsko leto 2019_20\Dnevne priprave\Šola na daljavo\6. teden - 20. 4. - 24. 4. 2020\ND-EKO dan\Tara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6"/>
          <a:stretch/>
        </p:blipFill>
        <p:spPr bwMode="auto">
          <a:xfrm>
            <a:off x="4803884" y="3938059"/>
            <a:ext cx="4117967" cy="2656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0" y="4221088"/>
            <a:ext cx="1728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TARA  2. B</a:t>
            </a:r>
          </a:p>
          <a:p>
            <a:endParaRPr lang="sl-SI" b="1" dirty="0"/>
          </a:p>
          <a:p>
            <a:r>
              <a:rPr lang="sl-SI" b="1" dirty="0" smtClean="0"/>
              <a:t>Priprava  okusnega zajtrka in pogrinjka za kosilo – odlično!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62696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porabnik\Documents\Moja besedila\ŠOLA\2.r-devetletke\Šolsko leto 2019_20\Dnevne priprave\Šola na daljavo\6. teden - 20. 4. - 24. 4. 2020\ND-EKO dan\Kristina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3"/>
          <a:stretch/>
        </p:blipFill>
        <p:spPr bwMode="auto">
          <a:xfrm>
            <a:off x="6228184" y="116632"/>
            <a:ext cx="2773395" cy="26829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porabnik\Documents\Moja besedila\ŠOLA\2.r-devetletke\Šolsko leto 2019_20\Dnevne priprave\Šola na daljavo\6. teden - 20. 4. - 24. 4. 2020\ND-EKO dan\kristina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889" y="116632"/>
            <a:ext cx="1996355" cy="2660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porabnik\Documents\Moja besedila\ŠOLA\2.r-devetletke\Šolsko leto 2019_20\Dnevne priprave\Šola na daljavo\6. teden - 20. 4. - 24. 4. 2020\ND-EKO dan\Kristin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71800"/>
            <a:ext cx="2773395" cy="369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porabnik\Documents\Moja besedila\ŠOLA\2.r-devetletke\Šolsko leto 2019_20\Dnevne priprave\Šola na daljavo\6. teden - 20. 4. - 24. 4. 2020\ND-EKO dan\Kristina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72936"/>
            <a:ext cx="2773396" cy="369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porabnik\Documents\Moja besedila\ŠOLA\2.r-devetletke\Šolsko leto 2019_20\Dnevne priprave\Šola na daljavo\6. teden - 20. 4. - 24. 4. 2020\ND-EKO dan\Kristina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71800"/>
            <a:ext cx="2773395" cy="3695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/>
              <a:t>KRISTINA  2. B</a:t>
            </a:r>
          </a:p>
          <a:p>
            <a:pPr algn="ctr"/>
            <a:endParaRPr lang="sl-SI" b="1" dirty="0"/>
          </a:p>
          <a:p>
            <a:pPr algn="ctr"/>
            <a:r>
              <a:rPr lang="sl-SI" b="1" dirty="0" smtClean="0"/>
              <a:t>Ločevanje odpadkov, vrtnarjenje, opazovanje rastlin in živali ter slikanje cvetočega drevesa – pridna kot čebelica.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422732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Diaprojekcija na zaslonu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Uporabnik</dc:creator>
  <cp:lastModifiedBy>Petra</cp:lastModifiedBy>
  <cp:revision>5</cp:revision>
  <dcterms:created xsi:type="dcterms:W3CDTF">2020-04-21T18:21:49Z</dcterms:created>
  <dcterms:modified xsi:type="dcterms:W3CDTF">2020-04-22T10:38:47Z</dcterms:modified>
</cp:coreProperties>
</file>