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37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05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0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1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394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7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955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4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4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3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961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3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4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93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597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05B7A7-2484-4F7A-8484-DED755DD2A23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9A3898-FF58-4536-8435-64E38DB1C1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67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818D3F-7BF8-44E3-A631-80943DDD5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NARAVOSOVNI DAN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DD8D68-2869-43C5-BE8A-10DC4D9DE0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PRIPRAVA KOSILA</a:t>
            </a:r>
          </a:p>
          <a:p>
            <a:r>
              <a:rPr lang="sl-SI"/>
              <a:t>VRHNIKA, 21.04.2020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091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19BF2-8A33-4E5C-AF8E-94CA96E9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ZASLUŽEN POČITEK PO KOSILU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4F8ECD4-B61F-4EAD-9D6C-01C1D7FFB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7063" y="2972197"/>
            <a:ext cx="3317875" cy="2488406"/>
          </a:xfrm>
        </p:spPr>
      </p:pic>
    </p:spTree>
    <p:extLst>
      <p:ext uri="{BB962C8B-B14F-4D97-AF65-F5344CB8AC3E}">
        <p14:creationId xmlns:p14="http://schemas.microsoft.com/office/powerpoint/2010/main" val="6150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CB3E8-E357-4CA7-B8D2-9DB72C0C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LUPLJENJE, SEKLJANJE IN PRAŽENJE ČEBULE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CB36105-92EE-40C3-80D9-A3615580B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1957" y="2972197"/>
            <a:ext cx="3317875" cy="2488406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7DBD41-51EB-4CDD-ABE2-528E09AB55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323526" y="2972197"/>
            <a:ext cx="3317876" cy="24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6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A8ABE9-7043-42E4-9BE6-9D7DA75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PRIPRAVA RIŽA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D90A1E7-78C8-4913-A585-E23BFECA2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9580" y="2972199"/>
            <a:ext cx="3317875" cy="2488406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B8DB443-A8C2-4A02-B08E-88D7059918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2643" y="2972199"/>
            <a:ext cx="3317876" cy="24884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89D01F8-AB62-451E-874A-6881D8092A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8761" y="2979144"/>
            <a:ext cx="3373438" cy="25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6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68DA71-C008-4E3F-996D-900C5DC0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PRIPRAVA MESA IN ZELENJAVE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B027564-FC25-4ECF-808F-5E24DD8E5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634" y="3081255"/>
            <a:ext cx="3317875" cy="2488406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604B04A-C20B-400A-8B49-28A37EE99C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8421" y="3081255"/>
            <a:ext cx="3317876" cy="24884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C5FB53A-096C-48F3-9596-65B84C6ACC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208" y="3081255"/>
            <a:ext cx="3317879" cy="24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1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61E1FE-3AA6-42CE-8F45-2DF93ED2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POŠKODBA PRI DELU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17F3A667-BAC1-442F-B2EC-DE3C59324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7063" y="2972197"/>
            <a:ext cx="3317875" cy="2488406"/>
          </a:xfrm>
        </p:spPr>
      </p:pic>
    </p:spTree>
    <p:extLst>
      <p:ext uri="{BB962C8B-B14F-4D97-AF65-F5344CB8AC3E}">
        <p14:creationId xmlns:p14="http://schemas.microsoft.com/office/powerpoint/2010/main" val="263628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AFE203-EE6F-40FF-BC64-7B3165F3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SESTAVLJANJE RIŽOTE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8BE664D-4ADF-4D00-B193-C54CB83C1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6692" y="2972727"/>
            <a:ext cx="3317875" cy="2488406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72C3F8B-D166-4ED9-B473-E9503F3E61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7061" y="2972727"/>
            <a:ext cx="3317876" cy="24884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F01855E-589E-4C6D-936A-8A167CE8B3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7287" y="2972727"/>
            <a:ext cx="3317876" cy="24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268C4E-1261-4C68-9748-1AC4B6D4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PRIPRAVA POGRINJKA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192C03F1-A148-4823-A14B-3A90D4D5A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819" y="2972728"/>
            <a:ext cx="3317875" cy="2488406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E14EDE7-5246-4A92-917D-44ADF1D778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3721" y="2972729"/>
            <a:ext cx="3317877" cy="24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9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EA8759-6397-4098-BF48-7F092AF2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KOSILO JE PRIPRAVLJENO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2BE912F-693B-4DCC-AC20-82F370B19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7970" y="3047699"/>
            <a:ext cx="3317875" cy="2488406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656C774-42C9-45DB-A28B-5768736411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04" y="2689619"/>
            <a:ext cx="4348295" cy="32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AC8EDD-FCAE-474B-ACFD-507F9F40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NJAMI!!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33B625F-C7A5-419E-8084-2B1CA99BF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7063" y="2972197"/>
            <a:ext cx="3317875" cy="2488406"/>
          </a:xfrm>
        </p:spPr>
      </p:pic>
    </p:spTree>
    <p:extLst>
      <p:ext uri="{BB962C8B-B14F-4D97-AF65-F5344CB8AC3E}">
        <p14:creationId xmlns:p14="http://schemas.microsoft.com/office/powerpoint/2010/main" val="2838467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35</Words>
  <Application>Microsoft Office PowerPoint</Application>
  <PresentationFormat>Širokozaslonsko</PresentationFormat>
  <Paragraphs>12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Garamond</vt:lpstr>
      <vt:lpstr>Naravno</vt:lpstr>
      <vt:lpstr>NARAVOSOVNI DAN</vt:lpstr>
      <vt:lpstr>LUPLJENJE, SEKLJANJE IN PRAŽENJE ČEBULE</vt:lpstr>
      <vt:lpstr>PRIPRAVA RIŽA</vt:lpstr>
      <vt:lpstr>PRIPRAVA MESA IN ZELENJAVE</vt:lpstr>
      <vt:lpstr>POŠKODBA PRI DELU</vt:lpstr>
      <vt:lpstr>SESTAVLJANJE RIŽOTE</vt:lpstr>
      <vt:lpstr>PRIPRAVA POGRINJKA</vt:lpstr>
      <vt:lpstr>KOSILO JE PRIPRAVLJENO</vt:lpstr>
      <vt:lpstr>NJAMI!!</vt:lpstr>
      <vt:lpstr>ZASLUŽEN POČITEK PO KOSILU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NARAVOSOVNI DAN</dc:title>
  <dc:creator>Aleš Grom</dc:creator>
  <cp:lastModifiedBy>Petra</cp:lastModifiedBy>
  <cp:revision>4</cp:revision>
  <dcterms:created xsi:type="dcterms:W3CDTF">2020-04-21T16:06:38Z</dcterms:created>
  <dcterms:modified xsi:type="dcterms:W3CDTF">2020-04-22T10:57:49Z</dcterms:modified>
</cp:coreProperties>
</file>