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37E35C3-B140-45EF-A805-3A111344C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0C74A9A-AFF1-4CC1-9019-4CBC94DD57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322B0D9-625E-4C5B-BAA8-78F6245E1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17C77-48F8-4BD1-ABB7-1074E76AC9DA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D1D427A-C1D1-42F8-8AD5-33FBC9DED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7B12120A-AC32-49FC-9857-72B47E4E4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C88ED-06B1-4572-BE45-6CB64D3F43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01864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E5F2996-411E-48C9-B15F-3C388D96F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8ABC2664-4190-415D-9E55-65538DE1F3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211A5E8-F1B6-46E0-ACE4-0C09461E2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17C77-48F8-4BD1-ABB7-1074E76AC9DA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FB0BC93-61E4-4727-A732-90990FFCF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F1A23DD-71A3-4481-AAEC-62FF81FC1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C88ED-06B1-4572-BE45-6CB64D3F43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27359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31EDC281-958C-4577-801C-110A749DF3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303E23D9-0F5A-449C-899F-C2EFE3B18F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1DC4F64-BFA5-4D6F-8993-8350EF0E1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17C77-48F8-4BD1-ABB7-1074E76AC9DA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CEB9160-FB46-4A0D-9A00-15BA3DE03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2CE71BF-8BF0-4FC0-A183-82DB39C25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C88ED-06B1-4572-BE45-6CB64D3F43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21164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1F3387A-6603-4EC9-9699-8ED339F27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F0A4FF7-FA47-4EA0-A14E-C0B0459D7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A6B63FD-42AF-42C2-99BA-83F149A2F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17C77-48F8-4BD1-ABB7-1074E76AC9DA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1F35FAA-EF2F-4C0D-BF6D-16E153333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BAAAD52-785D-42CA-9A13-288123496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C88ED-06B1-4572-BE45-6CB64D3F43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28259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5A2EBBF-0FCA-49FB-9AB4-13C1D47A8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DED1DBE3-B694-4B16-8FF9-B7D35C588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FEE6CC5-0706-4227-A861-00D85EDA3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17C77-48F8-4BD1-ABB7-1074E76AC9DA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0F68A87-67EA-4738-91E6-E3E33B966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444ACD5-910C-4AF4-962F-1382A1520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C88ED-06B1-4572-BE45-6CB64D3F43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00979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899549B-EEC6-4FAD-BA52-2597834BD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17AE248-E2C3-4818-8EF1-FF9F4A31FD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A985A60E-736E-4D28-ABE7-837DA097B5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E8A20C36-A480-4451-8B46-2E0681C9D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17C77-48F8-4BD1-ABB7-1074E76AC9DA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DB026990-63AE-4E11-B888-845608578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C289F31B-D7D5-4156-B4AD-1F2AB089D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C88ED-06B1-4572-BE45-6CB64D3F43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86295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731B5C2-EE98-44E9-8F20-DC45A25D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05DFA820-098B-4C91-8C5A-5BDFCD1321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2FE8DEFD-C5D0-4794-A2CC-4CDADEE7DB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4482E47E-D211-44C8-B34A-2350C13801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E86E5403-5FC1-4571-9F8E-792BAC0BC1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B4B632EF-06D4-4B0A-B3D4-BDEECC3D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17C77-48F8-4BD1-ABB7-1074E76AC9DA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34809A2E-9FA8-484F-B930-073A82962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77C852DF-3E09-4CBE-B556-4B9EF3207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C88ED-06B1-4572-BE45-6CB64D3F43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1941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E65DB3-EFAC-4F08-B83C-E6552C75E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FBC871F3-CE10-42A1-8350-0922CC915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17C77-48F8-4BD1-ABB7-1074E76AC9DA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4F40C447-AD8E-4842-B0DC-1BCA1AB90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022B141F-633A-48DF-9F80-916B75A87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C88ED-06B1-4572-BE45-6CB64D3F43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80033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CD53AC99-B8FA-431E-AE56-E1C1C05DA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17C77-48F8-4BD1-ABB7-1074E76AC9DA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9545C518-F8E6-4239-9926-03860ACDE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E477E763-590E-4ABA-9BE8-C37390AA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C88ED-06B1-4572-BE45-6CB64D3F43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08741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F2EEB2F-24DE-4948-B0C3-B049BF05E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82E08FF-90E6-4D9C-BA8E-8871A210D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FBCCA205-D662-43E3-8DA0-1DF9690200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5A3705B9-C225-4E71-AB73-4C72C528B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17C77-48F8-4BD1-ABB7-1074E76AC9DA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415C0AE2-1525-4393-82C3-28B1FE4E0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D3D06DE8-0BA8-41C3-9955-7AB6839C9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C88ED-06B1-4572-BE45-6CB64D3F43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98177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CDD474E-1407-462D-BEA3-A385EC649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FBAC131A-D887-4DEC-BAEF-4A241AA6BE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436EE48B-7E45-41B2-A8E3-9386FA802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00B32D8F-BDAD-48A7-B220-9D79972A3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17C77-48F8-4BD1-ABB7-1074E76AC9DA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8D572B95-19D4-4ED1-BC8D-44789CD30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FA582D4B-CE12-4AE7-963C-33312E5F1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C88ED-06B1-4572-BE45-6CB64D3F43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27226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29B6A45E-1D3E-405A-A88A-680DEA8C9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402A15F7-F2FF-4574-872F-82E831B57C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986D9B3-B159-48D3-A0FF-4A7B3B110E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17C77-48F8-4BD1-ABB7-1074E76AC9DA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EEAB259-A984-40A5-9340-55D7E3842B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B3D24CF-9203-467F-9D6D-A3BB07ECDD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C88ED-06B1-4572-BE45-6CB64D3F43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85000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3E93972-2048-48BB-A880-C03957B00F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86B1AA8-4F2F-44D6-BD8B-7D0199612B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92E46C6-ACFC-4FF7-BDDC-A357C04AB8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6999" y="854302"/>
            <a:ext cx="6858002" cy="514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918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AD08565-6E9D-45FE-8D35-B9B8F3FD1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8F8B9A72-0227-4BD7-A24A-6D32EF3994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645" y="-273"/>
            <a:ext cx="9928379" cy="6847162"/>
          </a:xfrm>
        </p:spPr>
      </p:pic>
    </p:spTree>
    <p:extLst>
      <p:ext uri="{BB962C8B-B14F-4D97-AF65-F5344CB8AC3E}">
        <p14:creationId xmlns:p14="http://schemas.microsoft.com/office/powerpoint/2010/main" val="3684430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FA0EC33-0237-41C9-9CD9-1D8552BA4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1D748353-16EB-404D-93D5-E873270D39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6825" y="6308"/>
            <a:ext cx="9510912" cy="6851692"/>
          </a:xfrm>
        </p:spPr>
      </p:pic>
    </p:spTree>
    <p:extLst>
      <p:ext uri="{BB962C8B-B14F-4D97-AF65-F5344CB8AC3E}">
        <p14:creationId xmlns:p14="http://schemas.microsoft.com/office/powerpoint/2010/main" val="2008993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CAC8CE6-DDFD-4DE9-8DDB-8EA6A3E9F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A8F213C-4CF7-432B-8C33-D75DCFACB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00372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8AE6749-1659-4F61-965B-287DD30CE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BF1237E9-CF8E-456D-9FEA-CB07BDA026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837" y="0"/>
            <a:ext cx="10220326" cy="6924988"/>
          </a:xfrm>
        </p:spPr>
      </p:pic>
    </p:spTree>
    <p:extLst>
      <p:ext uri="{BB962C8B-B14F-4D97-AF65-F5344CB8AC3E}">
        <p14:creationId xmlns:p14="http://schemas.microsoft.com/office/powerpoint/2010/main" val="4240079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3AB46ED-118F-4433-907E-900459B9E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F0ADDF10-8DFA-45C7-A2E9-9F6C21E08F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9852" y="0"/>
            <a:ext cx="9852296" cy="6873177"/>
          </a:xfrm>
        </p:spPr>
      </p:pic>
    </p:spTree>
    <p:extLst>
      <p:ext uri="{BB962C8B-B14F-4D97-AF65-F5344CB8AC3E}">
        <p14:creationId xmlns:p14="http://schemas.microsoft.com/office/powerpoint/2010/main" val="517692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3BC8092-1E54-49F2-9941-C9E8133F5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FD207919-7E75-45A9-B679-B809ABF1E5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413" y="-126999"/>
            <a:ext cx="10339387" cy="7111997"/>
          </a:xfrm>
        </p:spPr>
      </p:pic>
    </p:spTree>
    <p:extLst>
      <p:ext uri="{BB962C8B-B14F-4D97-AF65-F5344CB8AC3E}">
        <p14:creationId xmlns:p14="http://schemas.microsoft.com/office/powerpoint/2010/main" val="281525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4201A0-A576-4A56-B6BA-EF3397EB6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C3A0C796-E7F1-44CF-968A-3DE8AAE8A8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3468" y="0"/>
            <a:ext cx="10025063" cy="6890791"/>
          </a:xfrm>
        </p:spPr>
      </p:pic>
    </p:spTree>
    <p:extLst>
      <p:ext uri="{BB962C8B-B14F-4D97-AF65-F5344CB8AC3E}">
        <p14:creationId xmlns:p14="http://schemas.microsoft.com/office/powerpoint/2010/main" val="1025356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976F8B6-3C97-4E14-A0F7-5E3104BCA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A044E407-7688-4D8A-B535-B654BFEB57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1260" y="0"/>
            <a:ext cx="9589479" cy="6925733"/>
          </a:xfrm>
        </p:spPr>
      </p:pic>
    </p:spTree>
    <p:extLst>
      <p:ext uri="{BB962C8B-B14F-4D97-AF65-F5344CB8AC3E}">
        <p14:creationId xmlns:p14="http://schemas.microsoft.com/office/powerpoint/2010/main" val="2170688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A53666-6D8B-4A36-9D79-9D6493037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5F993F9D-3378-420E-A300-8CAA3B9AC7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0" y="0"/>
            <a:ext cx="10058400" cy="6882063"/>
          </a:xfrm>
        </p:spPr>
      </p:pic>
    </p:spTree>
    <p:extLst>
      <p:ext uri="{BB962C8B-B14F-4D97-AF65-F5344CB8AC3E}">
        <p14:creationId xmlns:p14="http://schemas.microsoft.com/office/powerpoint/2010/main" val="3502418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C5461F8-92DF-4D49-8C5D-23F5E5FDF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6A35C057-07C0-4DD9-85F2-2BA161AA82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5310" y="15159"/>
            <a:ext cx="9701379" cy="6842841"/>
          </a:xfrm>
        </p:spPr>
      </p:pic>
    </p:spTree>
    <p:extLst>
      <p:ext uri="{BB962C8B-B14F-4D97-AF65-F5344CB8AC3E}">
        <p14:creationId xmlns:p14="http://schemas.microsoft.com/office/powerpoint/2010/main" val="4126352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8945681-DFCB-4CA4-8DEF-0E3211044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0423E172-7FCF-4B7E-8336-C85006A60F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6350" y="-92205"/>
            <a:ext cx="9639300" cy="7042409"/>
          </a:xfrm>
        </p:spPr>
      </p:pic>
    </p:spTree>
    <p:extLst>
      <p:ext uri="{BB962C8B-B14F-4D97-AF65-F5344CB8AC3E}">
        <p14:creationId xmlns:p14="http://schemas.microsoft.com/office/powerpoint/2010/main" val="37269870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Širokozaslonsko</PresentationFormat>
  <Paragraphs>0</Paragraphs>
  <Slides>12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Tadeja Tomlje</dc:creator>
  <cp:lastModifiedBy>Windows User</cp:lastModifiedBy>
  <cp:revision>3</cp:revision>
  <dcterms:created xsi:type="dcterms:W3CDTF">2019-11-24T13:56:20Z</dcterms:created>
  <dcterms:modified xsi:type="dcterms:W3CDTF">2020-04-03T15:50:05Z</dcterms:modified>
</cp:coreProperties>
</file>