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8123C4-2F94-47E2-B2EF-55B359908825}" type="datetimeFigureOut">
              <a:rPr lang="sl-SI" smtClean="0"/>
              <a:t>31.3.2020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8642F9-82F7-42DA-84A0-8EF362B3B2F5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7848872" cy="3152641"/>
          </a:xfrm>
        </p:spPr>
        <p:txBody>
          <a:bodyPr/>
          <a:lstStyle/>
          <a:p>
            <a:r>
              <a:rPr lang="sl-SI" dirty="0" smtClean="0"/>
              <a:t>VZROK IN POSLEDICA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0395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7776864" cy="5616624"/>
          </a:xfrm>
        </p:spPr>
        <p:txBody>
          <a:bodyPr/>
          <a:lstStyle/>
          <a:p>
            <a:r>
              <a:rPr lang="sl-SI" sz="2800" dirty="0" smtClean="0"/>
              <a:t>Vzrok in posledica sta neločljiva.</a:t>
            </a:r>
          </a:p>
          <a:p>
            <a:r>
              <a:rPr lang="sl-SI" sz="2800" dirty="0" smtClean="0">
                <a:solidFill>
                  <a:srgbClr val="FF0000"/>
                </a:solidFill>
              </a:rPr>
              <a:t>VZROK</a:t>
            </a:r>
            <a:r>
              <a:rPr lang="sl-SI" sz="2800" dirty="0" smtClean="0"/>
              <a:t> izražamo z besed </a:t>
            </a:r>
            <a:r>
              <a:rPr lang="sl-SI" sz="2800" dirty="0" smtClean="0">
                <a:solidFill>
                  <a:srgbClr val="FF0000"/>
                </a:solidFill>
              </a:rPr>
              <a:t>KER</a:t>
            </a:r>
            <a:r>
              <a:rPr lang="sl-SI" sz="2800" dirty="0" smtClean="0"/>
              <a:t>.</a:t>
            </a:r>
          </a:p>
          <a:p>
            <a:r>
              <a:rPr lang="sl-SI" sz="2800" dirty="0" smtClean="0">
                <a:solidFill>
                  <a:srgbClr val="FF0000"/>
                </a:solidFill>
              </a:rPr>
              <a:t>POSLEDICO</a:t>
            </a:r>
            <a:r>
              <a:rPr lang="sl-SI" sz="2800" dirty="0" smtClean="0"/>
              <a:t> izražamo z besedo </a:t>
            </a:r>
            <a:r>
              <a:rPr lang="sl-SI" sz="2800" dirty="0" smtClean="0">
                <a:solidFill>
                  <a:srgbClr val="FF0000"/>
                </a:solidFill>
              </a:rPr>
              <a:t>ZATO</a:t>
            </a:r>
            <a:r>
              <a:rPr lang="sl-SI" dirty="0" smtClean="0">
                <a:solidFill>
                  <a:schemeClr val="tx1"/>
                </a:solidFill>
              </a:rPr>
              <a:t>.</a:t>
            </a:r>
          </a:p>
          <a:p>
            <a:pPr marL="45720" indent="0">
              <a:buNone/>
            </a:pPr>
            <a:endParaRPr lang="sl-SI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sl-SI" u="sng" dirty="0" smtClean="0">
                <a:solidFill>
                  <a:srgbClr val="FF0000"/>
                </a:solidFill>
              </a:rPr>
              <a:t>Ker sem brcnil žogo</a:t>
            </a:r>
            <a:r>
              <a:rPr lang="sl-SI" dirty="0" smtClean="0">
                <a:solidFill>
                  <a:schemeClr val="tx1"/>
                </a:solidFill>
              </a:rPr>
              <a:t>, sem razbil šipo.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smtClean="0">
                <a:solidFill>
                  <a:schemeClr val="tx1"/>
                </a:solidFill>
              </a:rPr>
              <a:t>      VZROK</a:t>
            </a:r>
          </a:p>
          <a:p>
            <a:pPr marL="45720" indent="0">
              <a:buNone/>
            </a:pPr>
            <a:endParaRPr lang="sl-SI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l-SI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Brcnil sem žogo, </a:t>
            </a:r>
            <a:r>
              <a:rPr lang="sl-SI" u="sng" dirty="0" smtClean="0">
                <a:solidFill>
                  <a:srgbClr val="FF0000"/>
                </a:solidFill>
              </a:rPr>
              <a:t>zato sem razbil šipo</a:t>
            </a:r>
            <a:r>
              <a:rPr lang="sl-SI" dirty="0" smtClean="0">
                <a:solidFill>
                  <a:srgbClr val="FF0000"/>
                </a:solidFill>
              </a:rPr>
              <a:t>.</a:t>
            </a:r>
          </a:p>
          <a:p>
            <a:pPr marL="45720" indent="0">
              <a:buNone/>
            </a:pPr>
            <a:r>
              <a:rPr lang="sl-SI" dirty="0">
                <a:solidFill>
                  <a:srgbClr val="FF0000"/>
                </a:solidFill>
              </a:rPr>
              <a:t>	</a:t>
            </a:r>
            <a:r>
              <a:rPr lang="sl-SI" dirty="0" smtClean="0">
                <a:solidFill>
                  <a:srgbClr val="FF0000"/>
                </a:solidFill>
              </a:rPr>
              <a:t>		</a:t>
            </a:r>
            <a:r>
              <a:rPr lang="sl-SI" dirty="0" smtClean="0">
                <a:solidFill>
                  <a:schemeClr val="tx1"/>
                </a:solidFill>
              </a:rPr>
              <a:t>POSLEDICA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93855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352928" cy="5760640"/>
          </a:xfrm>
        </p:spPr>
        <p:txBody>
          <a:bodyPr/>
          <a:lstStyle/>
          <a:p>
            <a:pPr marL="45720" indent="0">
              <a:buNone/>
            </a:pPr>
            <a:r>
              <a:rPr lang="sl-SI" dirty="0" smtClean="0"/>
              <a:t>Če želimo vzročno poved preoblikovati v posledično, naredimo tako:</a:t>
            </a:r>
          </a:p>
          <a:p>
            <a:pPr marL="45720" indent="0">
              <a:buNone/>
            </a:pPr>
            <a:endParaRPr lang="sl-SI" dirty="0" smtClean="0"/>
          </a:p>
          <a:p>
            <a:pPr marL="502920" indent="-457200">
              <a:buAutoNum type="arabicPeriod"/>
            </a:pPr>
            <a:r>
              <a:rPr lang="sl-SI" dirty="0" smtClean="0"/>
              <a:t>Na prvo mesto postavimo tisti del povedi, ki se začne s KER.</a:t>
            </a:r>
          </a:p>
          <a:p>
            <a:pPr marL="502920" indent="-457200">
              <a:buAutoNum type="arabicPeriod"/>
            </a:pPr>
            <a:r>
              <a:rPr lang="sl-SI" dirty="0" smtClean="0"/>
              <a:t>Izpustimo besedo </a:t>
            </a:r>
            <a:r>
              <a:rPr lang="sl-SI" u="sng" dirty="0" smtClean="0"/>
              <a:t>ker</a:t>
            </a:r>
            <a:r>
              <a:rPr lang="sl-SI" dirty="0" smtClean="0"/>
              <a:t>, na začetek drugega dela postavimo besedo </a:t>
            </a:r>
            <a:r>
              <a:rPr lang="sl-SI" u="sng" dirty="0" smtClean="0"/>
              <a:t>zato.</a:t>
            </a:r>
            <a:endParaRPr lang="sl-SI" dirty="0" smtClean="0"/>
          </a:p>
          <a:p>
            <a:pPr marL="502920" indent="-457200">
              <a:buAutoNum type="arabicPeriod"/>
            </a:pPr>
            <a:r>
              <a:rPr lang="sl-SI" dirty="0" smtClean="0"/>
              <a:t>Pozorni smo na vrstni red besed, saj ga je treba spremeniti.</a:t>
            </a:r>
          </a:p>
          <a:p>
            <a:pPr marL="45720" indent="0">
              <a:buNone/>
            </a:pPr>
            <a:endParaRPr lang="sl-SI" u="sng" dirty="0"/>
          </a:p>
          <a:p>
            <a:pPr marL="45720" indent="0">
              <a:buNone/>
            </a:pPr>
            <a:r>
              <a:rPr lang="sl-SI" u="sng" dirty="0" smtClean="0"/>
              <a:t>Primer: </a:t>
            </a:r>
          </a:p>
          <a:p>
            <a:pPr marL="45720" indent="0">
              <a:buNone/>
            </a:pPr>
            <a:r>
              <a:rPr lang="sl-SI" b="1" dirty="0" smtClean="0"/>
              <a:t>Ker</a:t>
            </a:r>
            <a:r>
              <a:rPr lang="sl-SI" dirty="0" smtClean="0"/>
              <a:t> sem pozabil rokavice, me je zeblo v roke.</a:t>
            </a:r>
          </a:p>
          <a:p>
            <a:pPr marL="45720" indent="0">
              <a:buNone/>
            </a:pPr>
            <a:endParaRPr lang="sl-SI" u="sng" dirty="0" smtClean="0"/>
          </a:p>
          <a:p>
            <a:pPr marL="45720" indent="0">
              <a:buNone/>
            </a:pPr>
            <a:r>
              <a:rPr lang="sl-SI" dirty="0" smtClean="0"/>
              <a:t>Pozabil sem rokavice, </a:t>
            </a:r>
            <a:r>
              <a:rPr lang="sl-SI" b="1" dirty="0" smtClean="0"/>
              <a:t>zato</a:t>
            </a:r>
            <a:r>
              <a:rPr lang="sl-SI" dirty="0" smtClean="0"/>
              <a:t> me je zeblo v roke. </a:t>
            </a:r>
          </a:p>
        </p:txBody>
      </p:sp>
    </p:spTree>
    <p:extLst>
      <p:ext uri="{BB962C8B-B14F-4D97-AF65-F5344CB8AC3E}">
        <p14:creationId xmlns:p14="http://schemas.microsoft.com/office/powerpoint/2010/main" val="443727231"/>
      </p:ext>
    </p:extLst>
  </p:cSld>
  <p:clrMapOvr>
    <a:masterClrMapping/>
  </p:clrMapOvr>
</p:sld>
</file>

<file path=ppt/theme/theme1.xml><?xml version="1.0" encoding="utf-8"?>
<a:theme xmlns:a="http://schemas.openxmlformats.org/drawingml/2006/main" name="Sled">
  <a:themeElements>
    <a:clrScheme name="Sled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ed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ed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115</Words>
  <Application>Microsoft Office PowerPoint</Application>
  <PresentationFormat>Diaprojekcija na zaslonu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Sled</vt:lpstr>
      <vt:lpstr>VZROK IN POSLEDICA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VZROK IN POSLEDICA</dc:title>
  <dc:creator>Martina</dc:creator>
  <cp:lastModifiedBy>Martina</cp:lastModifiedBy>
  <cp:revision>2</cp:revision>
  <dcterms:created xsi:type="dcterms:W3CDTF">2020-03-31T12:56:26Z</dcterms:created>
  <dcterms:modified xsi:type="dcterms:W3CDTF">2020-03-31T13:10:40Z</dcterms:modified>
</cp:coreProperties>
</file>