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10AAAC5A-1145-49A8-ADA0-56906A9FA53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 smtClean="0"/>
              <a:t>Kliknite, če želite urediti slog podnaslova matrice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sl-SI" altLang="sl-SI" noProof="0" smtClean="0"/>
              <a:t>Kliknite, če želite urediti slog naslova matrice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A9E92-9944-4CC9-83E2-2476E8A2342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98119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1D442-18D5-45C2-AA68-6530E55F36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4423355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4226D-88D2-4BC3-8963-39AEFC38828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573808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BB991-F816-46C9-97E0-1AFBB2D86C9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6905623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C8CC8-46DC-425C-84CE-EA84E11B17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3589080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52EC0-21B0-449F-8035-79452CE745D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9711967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349C3-2E99-4995-A293-7118DF5D30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9011827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DDD8E-12BF-492F-AFBB-379935B1BF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0178288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76AB-B549-4719-9312-8532611F3AD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4810146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A8353-24E9-41C3-A4E1-A6E4D490DEB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4001390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/>
            </a:p>
          </p:txBody>
        </p:sp>
        <p:pic>
          <p:nvPicPr>
            <p:cNvPr id="5124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09EA9CCB-85F6-48A4-B3C6-0B33DFC59EA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sl-SI" altLang="sl-SI"/>
              <a:t>UMETNE SNOVI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r>
              <a:rPr lang="sl-SI" altLang="sl-SI" sz="2800"/>
              <a:t>SUROVINE, POLIZDELKI, VRSTE, LASTNOSTI, OBDELAVA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Zgodovina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začetki segajo v leto 1869 (celuloid)</a:t>
            </a:r>
          </a:p>
          <a:p>
            <a:r>
              <a:rPr lang="sl-SI" altLang="sl-SI"/>
              <a:t>množična uporaba – približno zadnjih 40 let</a:t>
            </a:r>
          </a:p>
          <a:p>
            <a:r>
              <a:rPr lang="sl-SI" altLang="sl-SI"/>
              <a:t>danes: preko 200 različnih umetni snovi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SUROVINE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premog,</a:t>
            </a:r>
          </a:p>
          <a:p>
            <a:r>
              <a:rPr lang="sl-SI" altLang="sl-SI"/>
              <a:t>nafta,</a:t>
            </a:r>
          </a:p>
          <a:p>
            <a:r>
              <a:rPr lang="sl-SI" altLang="sl-SI"/>
              <a:t>zemeljski plin.</a:t>
            </a:r>
          </a:p>
          <a:p>
            <a:endParaRPr lang="sl-SI" altLang="sl-SI"/>
          </a:p>
          <a:p>
            <a:r>
              <a:rPr lang="sl-SI" altLang="sl-SI"/>
              <a:t>Pridobivajo se v </a:t>
            </a:r>
            <a:r>
              <a:rPr lang="sl-SI" altLang="sl-SI" b="1"/>
              <a:t>KEMIČNI INDUSTRIJI</a:t>
            </a:r>
            <a:r>
              <a:rPr lang="sl-SI" altLang="sl-SI"/>
              <a:t>. </a:t>
            </a:r>
          </a:p>
        </p:txBody>
      </p:sp>
      <p:sp>
        <p:nvSpPr>
          <p:cNvPr id="7173" name="AutoShape 5" descr="Pridobivanje%20umetnih%20snovi%20-%20shema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7175" name="AutoShape 7" descr="Pridobivanje%20umetnih%20snovi%20-%20shema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POLIZDELKI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profili, </a:t>
            </a:r>
          </a:p>
          <a:p>
            <a:r>
              <a:rPr lang="sl-SI" altLang="sl-SI"/>
              <a:t>vlakna, </a:t>
            </a:r>
          </a:p>
          <a:p>
            <a:r>
              <a:rPr lang="sl-SI" altLang="sl-SI"/>
              <a:t>smole, </a:t>
            </a:r>
          </a:p>
          <a:p>
            <a:r>
              <a:rPr lang="sl-SI" altLang="sl-SI"/>
              <a:t>prah, </a:t>
            </a:r>
          </a:p>
          <a:p>
            <a:r>
              <a:rPr lang="sl-SI" altLang="sl-SI"/>
              <a:t>folija, </a:t>
            </a:r>
          </a:p>
          <a:p>
            <a:r>
              <a:rPr lang="sl-SI" altLang="sl-SI"/>
              <a:t>zrna (granulat), </a:t>
            </a:r>
          </a:p>
          <a:p>
            <a:r>
              <a:rPr lang="sl-SI" altLang="sl-SI"/>
              <a:t>plošče...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VRSTE UMETNIH SNOVI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ELASTI (so elastični – umetna guma…)</a:t>
            </a:r>
          </a:p>
          <a:p>
            <a:r>
              <a:rPr lang="sl-SI" altLang="sl-SI" sz="2800"/>
              <a:t>PLASTI</a:t>
            </a:r>
          </a:p>
          <a:p>
            <a:pPr lvl="1"/>
            <a:r>
              <a:rPr lang="sl-SI" altLang="sl-SI" sz="2400"/>
              <a:t>TERMOPLASTI (pri povišani temperaturi se zmehčajo)</a:t>
            </a:r>
          </a:p>
          <a:p>
            <a:pPr lvl="1"/>
            <a:r>
              <a:rPr lang="sl-SI" altLang="sl-SI" sz="2400"/>
              <a:t>DUROPLASTI (pri povišani temperaturi se ne zmehčajo, pri visokih temperaturah razpadejo)</a:t>
            </a:r>
          </a:p>
          <a:p>
            <a:r>
              <a:rPr lang="sl-SI" altLang="sl-SI" sz="2800"/>
              <a:t>SILIKONI (barve, laki, silikonski kiti…)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NAJPOGOSTEJŠE </a:t>
            </a:r>
            <a:br>
              <a:rPr lang="sl-SI" altLang="sl-SI"/>
            </a:br>
            <a:r>
              <a:rPr lang="sl-SI" altLang="sl-SI"/>
              <a:t>UMETNE SNOVI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POLIVINILKLORID (PVC)</a:t>
            </a:r>
          </a:p>
          <a:p>
            <a:r>
              <a:rPr lang="sl-SI" altLang="sl-SI"/>
              <a:t>POLIETILEN</a:t>
            </a:r>
          </a:p>
          <a:p>
            <a:r>
              <a:rPr lang="sl-SI" altLang="sl-SI"/>
              <a:t>POLISTIREN, STIROPOR</a:t>
            </a:r>
          </a:p>
          <a:p>
            <a:r>
              <a:rPr lang="sl-SI" altLang="sl-SI"/>
              <a:t>POLIAMID (najlon, perlon)</a:t>
            </a:r>
          </a:p>
          <a:p>
            <a:r>
              <a:rPr lang="sl-SI" altLang="sl-SI"/>
              <a:t>AKRILNO STEKLO</a:t>
            </a:r>
          </a:p>
          <a:p>
            <a:r>
              <a:rPr lang="sl-SI" altLang="sl-SI"/>
              <a:t>POLIESTER</a:t>
            </a:r>
          </a:p>
          <a:p>
            <a:r>
              <a:rPr lang="sl-SI" altLang="sl-SI"/>
              <a:t>BAKELIT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LASTNOSTI </a:t>
            </a:r>
            <a:br>
              <a:rPr lang="sl-SI" altLang="sl-SI"/>
            </a:br>
            <a:r>
              <a:rPr lang="sl-SI" altLang="sl-SI"/>
              <a:t>UMETNIH SNOVI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4637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/>
              <a:t>DOBRE: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Obstojne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Lahko jih obdelujemo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Odporne proti kemikalijam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Toplotni in električni izolatorji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Nizka cena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SLABE: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Hitro se poškodujejo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Poškodovane je težko popraviti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Nekatere so zelo vnetljive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Pri gorenju se sproščajo strupeni plini</a:t>
            </a:r>
          </a:p>
          <a:p>
            <a:pPr lvl="1">
              <a:lnSpc>
                <a:spcPct val="80000"/>
              </a:lnSpc>
            </a:pPr>
            <a:r>
              <a:rPr lang="sl-SI" altLang="sl-SI" sz="2400"/>
              <a:t>V naravi počasi razpadajo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OBDELAVA </a:t>
            </a:r>
            <a:br>
              <a:rPr lang="sl-SI" altLang="sl-SI"/>
            </a:br>
            <a:r>
              <a:rPr lang="sl-SI" altLang="sl-SI"/>
              <a:t>UMETNIH SNOVI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ŽAGANJE </a:t>
            </a:r>
          </a:p>
          <a:p>
            <a:r>
              <a:rPr lang="sl-SI" altLang="sl-SI"/>
              <a:t>VRTANJE</a:t>
            </a:r>
          </a:p>
          <a:p>
            <a:r>
              <a:rPr lang="sl-SI" altLang="sl-SI"/>
              <a:t>BRUŠENJE</a:t>
            </a:r>
          </a:p>
          <a:p>
            <a:r>
              <a:rPr lang="sl-SI" altLang="sl-SI"/>
              <a:t>POLIRANJE</a:t>
            </a:r>
          </a:p>
          <a:p>
            <a:r>
              <a:rPr lang="sl-SI" altLang="sl-SI"/>
              <a:t>ULIVANJE POLIESTRSKE SMOLE</a:t>
            </a:r>
          </a:p>
          <a:p>
            <a:r>
              <a:rPr lang="sl-SI" altLang="sl-SI"/>
              <a:t>LEPLJENJE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PLASTIČNO OBLIKOVANJE (TOPLOTNO)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oblikovanje granulata s segrevanjem (150 – 224°c)</a:t>
            </a:r>
          </a:p>
          <a:p>
            <a:r>
              <a:rPr lang="sl-SI" altLang="sl-SI"/>
              <a:t>brizganje ali stiskanje</a:t>
            </a:r>
          </a:p>
          <a:p>
            <a:r>
              <a:rPr lang="sl-SI" altLang="sl-SI"/>
              <a:t>upogibanje</a:t>
            </a:r>
          </a:p>
          <a:p>
            <a:r>
              <a:rPr lang="sl-SI" altLang="sl-SI"/>
              <a:t>globoko vlečenje</a:t>
            </a:r>
          </a:p>
          <a:p>
            <a:r>
              <a:rPr lang="sl-SI" altLang="sl-SI"/>
              <a:t>termično rezanje stiropora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theme1.xml><?xml version="1.0" encoding="utf-8"?>
<a:theme xmlns:a="http://schemas.openxmlformats.org/drawingml/2006/main" name="Ponudba">
  <a:themeElements>
    <a:clrScheme name="Ponudba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onud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onudba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udba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udba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udba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udba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udba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nudba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nudba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21</TotalTime>
  <Words>195</Words>
  <Application>Microsoft Office PowerPoint</Application>
  <PresentationFormat>Diaprojekcija na zaslonu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2" baseType="lpstr">
      <vt:lpstr>Arial</vt:lpstr>
      <vt:lpstr>Wingdings</vt:lpstr>
      <vt:lpstr>Ponudba</vt:lpstr>
      <vt:lpstr>UMETNE SNOVI</vt:lpstr>
      <vt:lpstr>Zgodovina</vt:lpstr>
      <vt:lpstr>SUROVINE</vt:lpstr>
      <vt:lpstr>POLIZDELKI</vt:lpstr>
      <vt:lpstr>VRSTE UMETNIH SNOVI</vt:lpstr>
      <vt:lpstr>NAJPOGOSTEJŠE  UMETNE SNOVI</vt:lpstr>
      <vt:lpstr>LASTNOSTI  UMETNIH SNOVI</vt:lpstr>
      <vt:lpstr>OBDELAVA  UMETNIH SNOVI</vt:lpstr>
      <vt:lpstr>PLASTIČNO OBLIKOVANJE (TOPLOTNO)</vt:lpstr>
    </vt:vector>
  </TitlesOfParts>
  <Company>OŠ Markovci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UMETNE SNOVI</dc:title>
  <dc:creator>Gregor Zmazek</dc:creator>
  <cp:lastModifiedBy>Peter Purg</cp:lastModifiedBy>
  <cp:revision>2</cp:revision>
  <dcterms:created xsi:type="dcterms:W3CDTF">2010-09-22T22:27:28Z</dcterms:created>
  <dcterms:modified xsi:type="dcterms:W3CDTF">2020-03-23T12:01:46Z</dcterms:modified>
</cp:coreProperties>
</file>