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3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5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414" y="72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/>
              <a:t>Kliknite, če želite urediti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n na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l-SI"/>
              <a:t>Kliknite za urejanje slogov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kartice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l-SI"/>
              <a:t>Kliknite za urejanje slogov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nično ali neresnič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l-SI"/>
              <a:t>Kliknite za urejanje slogov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l-SI" sz="4000" b="1" dirty="0" smtClean="0">
                <a:solidFill>
                  <a:srgbClr val="FF0000"/>
                </a:solidFill>
              </a:rPr>
              <a:t>TRDA IN MEHKA VODA</a:t>
            </a:r>
            <a:endParaRPr lang="sl-SI" sz="4000" b="1" dirty="0">
              <a:solidFill>
                <a:srgbClr val="FF0000"/>
              </a:solidFill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1214846" y="2133600"/>
            <a:ext cx="10289766" cy="3777622"/>
          </a:xfrm>
        </p:spPr>
        <p:txBody>
          <a:bodyPr/>
          <a:lstStyle/>
          <a:p>
            <a:r>
              <a:rPr lang="sl-SI" b="1" dirty="0">
                <a:solidFill>
                  <a:srgbClr val="FF0000"/>
                </a:solidFill>
              </a:rPr>
              <a:t>TRDA VODA</a:t>
            </a:r>
            <a:r>
              <a:rPr lang="sl-SI" b="1" dirty="0"/>
              <a:t>: IMA VELIKO MINERALNIH </a:t>
            </a:r>
            <a:r>
              <a:rPr lang="sl-SI" b="1" dirty="0" smtClean="0"/>
              <a:t>SNOVI, MILO SE V NJEJ SLABŠE PENI.</a:t>
            </a:r>
            <a:endParaRPr lang="sl-SI" b="1" dirty="0"/>
          </a:p>
          <a:p>
            <a:pPr marL="0" indent="0">
              <a:buNone/>
            </a:pPr>
            <a:r>
              <a:rPr lang="sl-SI" b="1" dirty="0" smtClean="0"/>
              <a:t>(radenska, morje, voda iz pipe v Sloveniji, nasičene raztopine…)</a:t>
            </a:r>
            <a:endParaRPr lang="sl-SI" b="1" dirty="0"/>
          </a:p>
          <a:p>
            <a:pPr marL="0" indent="0">
              <a:buNone/>
            </a:pPr>
            <a:endParaRPr lang="sl-SI" b="1" dirty="0"/>
          </a:p>
          <a:p>
            <a:endParaRPr lang="sl-SI" b="1" dirty="0"/>
          </a:p>
          <a:p>
            <a:r>
              <a:rPr lang="sl-SI" b="1" dirty="0">
                <a:solidFill>
                  <a:srgbClr val="FF0000"/>
                </a:solidFill>
              </a:rPr>
              <a:t>MEHKA VODA</a:t>
            </a:r>
            <a:r>
              <a:rPr lang="sl-SI" b="1" dirty="0"/>
              <a:t>: MANJ </a:t>
            </a:r>
            <a:r>
              <a:rPr lang="sl-SI" b="1"/>
              <a:t>MINERALNIH </a:t>
            </a:r>
            <a:r>
              <a:rPr lang="sl-SI" b="1" smtClean="0"/>
              <a:t>SNOVI, MILO SE V NJEJ BOLJŠE PENI.</a:t>
            </a:r>
            <a:endParaRPr lang="sl-SI" b="1" dirty="0"/>
          </a:p>
          <a:p>
            <a:pPr marL="0" indent="0">
              <a:buNone/>
            </a:pPr>
            <a:r>
              <a:rPr lang="sl-SI" b="1" dirty="0" smtClean="0"/>
              <a:t>(destilirana voda, deževnica, voda iz pipe…)</a:t>
            </a:r>
            <a:endParaRPr lang="sl-SI" b="1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743153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FFC8438-CBC1-4698-A900-8C970D5AED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5288" y="388583"/>
            <a:ext cx="8911687" cy="1280890"/>
          </a:xfrm>
        </p:spPr>
        <p:txBody>
          <a:bodyPr/>
          <a:lstStyle/>
          <a:p>
            <a:pPr algn="ctr"/>
            <a:r>
              <a:rPr lang="sl-SI" b="1" dirty="0"/>
              <a:t>SPREMINJANJE TOPNOSTI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712B7695-0E35-472A-8E69-81C389975F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3891" y="1362269"/>
            <a:ext cx="10160721" cy="4548953"/>
          </a:xfrm>
        </p:spPr>
        <p:txBody>
          <a:bodyPr>
            <a:normAutofit/>
          </a:bodyPr>
          <a:lstStyle/>
          <a:p>
            <a:r>
              <a:rPr lang="sl-SI" sz="2800" b="1" dirty="0">
                <a:solidFill>
                  <a:srgbClr val="FF0000"/>
                </a:solidFill>
              </a:rPr>
              <a:t>TOPNOST SE </a:t>
            </a:r>
            <a:r>
              <a:rPr lang="sl-SI" sz="2800" b="1" dirty="0" smtClean="0">
                <a:solidFill>
                  <a:srgbClr val="FF0000"/>
                </a:solidFill>
              </a:rPr>
              <a:t>POGOSTO VEČA </a:t>
            </a:r>
            <a:r>
              <a:rPr lang="sl-SI" sz="2800" b="1" dirty="0">
                <a:solidFill>
                  <a:srgbClr val="FF0000"/>
                </a:solidFill>
              </a:rPr>
              <a:t>Z VIŠANJEM TEMPERATURE</a:t>
            </a:r>
          </a:p>
        </p:txBody>
      </p:sp>
      <p:pic>
        <p:nvPicPr>
          <p:cNvPr id="2050" name="Picture 2" descr="Rezultat iskanja slik za RAZTOPINE TOPILO PLUS TOPLJENEC">
            <a:extLst>
              <a:ext uri="{FF2B5EF4-FFF2-40B4-BE49-F238E27FC236}">
                <a16:creationId xmlns:a16="http://schemas.microsoft.com/office/drawing/2014/main" id="{2020A6EA-3E74-4009-9591-0B1D47495D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2144" y="1762146"/>
            <a:ext cx="8157677" cy="5263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297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DC8FAFC-75A5-4A65-880D-FA99705B7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6" y="457855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sl-SI" sz="4800" b="1" dirty="0">
                <a:solidFill>
                  <a:srgbClr val="FF0000"/>
                </a:solidFill>
              </a:rPr>
              <a:t>EKSPERIMENTI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D9DA7E69-A20C-4712-854C-A1CE34807D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1" y="1759527"/>
            <a:ext cx="11199812" cy="4151695"/>
          </a:xfrm>
        </p:spPr>
        <p:txBody>
          <a:bodyPr>
            <a:normAutofit/>
          </a:bodyPr>
          <a:lstStyle/>
          <a:p>
            <a:r>
              <a:rPr lang="sl-SI" sz="3200" b="1" dirty="0"/>
              <a:t>PENJENJE </a:t>
            </a:r>
            <a:r>
              <a:rPr lang="sl-SI" sz="3200" b="1" dirty="0" smtClean="0"/>
              <a:t>MILNICE 						RAZTAPLJANJE 					V RAZLIČNI VRSI VODE				SLADKORJA/SOLI</a:t>
            </a:r>
            <a:endParaRPr lang="sl-SI" sz="3200" b="1" dirty="0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D65D272C-E0F8-4BC9-AF0E-C22ADFCC0B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450" y="2893920"/>
            <a:ext cx="4782509" cy="3849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Rezultat iskanja slik za RAZTAPLJANJE SLADKORJA">
            <a:extLst>
              <a:ext uri="{FF2B5EF4-FFF2-40B4-BE49-F238E27FC236}">
                <a16:creationId xmlns:a16="http://schemas.microsoft.com/office/drawing/2014/main" id="{6750983E-3CF5-4A95-B283-2E47E19DE7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6620" y="2893920"/>
            <a:ext cx="2326218" cy="4413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9847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6521EC7-4A54-439A-B4A5-6F3300BC0A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Vprašanja za ponovitev: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A4FD083D-92A8-4451-9B61-C38D5752DC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2490651"/>
          </a:xfrm>
        </p:spPr>
        <p:txBody>
          <a:bodyPr/>
          <a:lstStyle/>
          <a:p>
            <a:r>
              <a:rPr lang="sl-SI" dirty="0"/>
              <a:t>Kaj je raztopina?</a:t>
            </a:r>
          </a:p>
          <a:p>
            <a:r>
              <a:rPr lang="sl-SI" dirty="0"/>
              <a:t>Kaj navadno uporabljamo za topilo?</a:t>
            </a:r>
          </a:p>
          <a:p>
            <a:r>
              <a:rPr lang="sl-SI" dirty="0"/>
              <a:t>Ali lahko z</a:t>
            </a:r>
            <a:r>
              <a:rPr lang="sl-SI" dirty="0" smtClean="0"/>
              <a:t>višamo </a:t>
            </a:r>
            <a:r>
              <a:rPr lang="sl-SI" dirty="0"/>
              <a:t>topnost?</a:t>
            </a:r>
          </a:p>
          <a:p>
            <a:r>
              <a:rPr lang="sl-SI" dirty="0"/>
              <a:t>Opiši razliko med trdo in mehko vodo?</a:t>
            </a:r>
          </a:p>
          <a:p>
            <a:r>
              <a:rPr lang="sl-SI" dirty="0"/>
              <a:t>Kakšna voda je v osrednji S</a:t>
            </a:r>
            <a:r>
              <a:rPr lang="sl-SI" dirty="0" smtClean="0"/>
              <a:t>loveniji</a:t>
            </a:r>
            <a:r>
              <a:rPr lang="sl-SI" dirty="0"/>
              <a:t>?</a:t>
            </a:r>
          </a:p>
          <a:p>
            <a:r>
              <a:rPr lang="sl-SI" dirty="0"/>
              <a:t>Posledica česa so kraški pojavi?</a:t>
            </a:r>
          </a:p>
        </p:txBody>
      </p:sp>
    </p:spTree>
    <p:extLst>
      <p:ext uri="{BB962C8B-B14F-4D97-AF65-F5344CB8AC3E}">
        <p14:creationId xmlns:p14="http://schemas.microsoft.com/office/powerpoint/2010/main" val="2721676522"/>
      </p:ext>
    </p:extLst>
  </p:cSld>
  <p:clrMapOvr>
    <a:masterClrMapping/>
  </p:clrMapOvr>
</p:sld>
</file>

<file path=ppt/theme/theme1.xml><?xml version="1.0" encoding="utf-8"?>
<a:theme xmlns:a="http://schemas.openxmlformats.org/drawingml/2006/main" name="Šelest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66</TotalTime>
  <Words>130</Words>
  <Application>Microsoft Office PowerPoint</Application>
  <PresentationFormat>Širokozaslonsko</PresentationFormat>
  <Paragraphs>18</Paragraphs>
  <Slides>4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Šelest</vt:lpstr>
      <vt:lpstr>TRDA IN MEHKA VODA</vt:lpstr>
      <vt:lpstr>SPREMINJANJE TOPNOSTI</vt:lpstr>
      <vt:lpstr>EKSPERIMENTI</vt:lpstr>
      <vt:lpstr>Vprašanja za ponovitev: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RAZTOPINE</dc:title>
  <dc:creator>Karmen</dc:creator>
  <cp:lastModifiedBy>Karmen Slana</cp:lastModifiedBy>
  <cp:revision>7</cp:revision>
  <dcterms:created xsi:type="dcterms:W3CDTF">2020-03-08T10:31:46Z</dcterms:created>
  <dcterms:modified xsi:type="dcterms:W3CDTF">2020-03-22T20:38:30Z</dcterms:modified>
</cp:coreProperties>
</file>