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pef.uni-lj.si/~kemija/execrp/02_na_meji_med_morjem_in_kopnim/index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orast nivoa kiselosti svetskih mora kao „Zli blizanac globalnog ...">
            <a:extLst>
              <a:ext uri="{FF2B5EF4-FFF2-40B4-BE49-F238E27FC236}">
                <a16:creationId xmlns:a16="http://schemas.microsoft.com/office/drawing/2014/main" id="{0990A3D6-C39B-489F-9D23-B6F73FF7A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770" y="2621542"/>
            <a:ext cx="7523365" cy="423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dded by @crnic_miha Instagram post #slovenskaobala ...">
            <a:extLst>
              <a:ext uri="{FF2B5EF4-FFF2-40B4-BE49-F238E27FC236}">
                <a16:creationId xmlns:a16="http://schemas.microsoft.com/office/drawing/2014/main" id="{480779CC-9AB0-41DB-8BC9-92244CB95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1542"/>
            <a:ext cx="6564240" cy="656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CF7E328-BA10-4ECC-966C-3318C7A03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8300" y="363868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sl-SI" sz="6600" b="1" dirty="0">
                <a:solidFill>
                  <a:srgbClr val="0070C0"/>
                </a:solidFill>
              </a:rPr>
              <a:t>BIBAVIČNI IN MORSKI EKOSISTEM </a:t>
            </a:r>
            <a:r>
              <a:rPr lang="sl-SI" sz="4400" b="1" dirty="0">
                <a:solidFill>
                  <a:schemeClr val="tx1"/>
                </a:solidFill>
              </a:rPr>
              <a:t>(UČB. 62-63)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80EBCEA-F727-4112-8CE1-3D469AC06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5406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BFE3618-8387-4153-870E-99EA1B978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70B9DEB-DF73-44DA-B829-F9B5DFF5B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sl-SI" b="1"/>
              <a:t>PAS BIBAVICE ALI LITORAL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B99A42A-5548-4BB8-9115-A05821C36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8B3F50B-15F5-4C57-9EDE-E02D3F421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r>
              <a:rPr lang="sl-SI" b="1" dirty="0"/>
              <a:t>JE OBMOČJE, KI JE IZPOSTAVLJENO </a:t>
            </a:r>
            <a:r>
              <a:rPr lang="sl-SI" b="1" dirty="0">
                <a:solidFill>
                  <a:srgbClr val="FF0000"/>
                </a:solidFill>
              </a:rPr>
              <a:t>ZRAKU </a:t>
            </a:r>
            <a:r>
              <a:rPr lang="sl-SI" b="1" dirty="0"/>
              <a:t>OB OSEKI IN </a:t>
            </a:r>
            <a:r>
              <a:rPr lang="sl-SI" b="1" dirty="0">
                <a:solidFill>
                  <a:srgbClr val="FF0000"/>
                </a:solidFill>
              </a:rPr>
              <a:t>VOD</a:t>
            </a:r>
            <a:r>
              <a:rPr lang="sl-SI" b="1" dirty="0"/>
              <a:t>I OB PLIMOVANJU MORJA</a:t>
            </a:r>
          </a:p>
          <a:p>
            <a:r>
              <a:rPr lang="sl-SI" b="1" dirty="0"/>
              <a:t>ORGANIZMI, KI ŽIVIJO V TEM OBALNEM PASU MORAJO BITI NA TAK HABITAT PRILAGOJENI</a:t>
            </a:r>
          </a:p>
          <a:p>
            <a:r>
              <a:rPr lang="sl-SI" b="1" dirty="0"/>
              <a:t>NAD BIBAVIČNIM PASOM IMAMO TUDI TAKO IMENOVANI PRŠNI PAS (sol je nenehno v zraku)</a:t>
            </a:r>
          </a:p>
        </p:txBody>
      </p:sp>
      <p:pic>
        <p:nvPicPr>
          <p:cNvPr id="2050" name="Picture 2" descr="Plimovanje ali bibavica | Jadralni klub NEPTUN">
            <a:extLst>
              <a:ext uri="{FF2B5EF4-FFF2-40B4-BE49-F238E27FC236}">
                <a16:creationId xmlns:a16="http://schemas.microsoft.com/office/drawing/2014/main" id="{CA318074-FB08-49F2-9A70-BBC14915C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9503" y="400762"/>
            <a:ext cx="7865552" cy="605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 11">
            <a:extLst>
              <a:ext uri="{FF2B5EF4-FFF2-40B4-BE49-F238E27FC236}">
                <a16:creationId xmlns:a16="http://schemas.microsoft.com/office/drawing/2014/main" id="{D49441E5-946F-46B3-BDD2-BAD088532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3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D9B90B-2DA9-4B64-85B9-8A1934650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655" y="346364"/>
            <a:ext cx="9661957" cy="1558636"/>
          </a:xfrm>
        </p:spPr>
        <p:txBody>
          <a:bodyPr>
            <a:normAutofit/>
          </a:bodyPr>
          <a:lstStyle/>
          <a:p>
            <a:pPr algn="ctr"/>
            <a:r>
              <a:rPr lang="sl-SI" sz="4000" b="1" dirty="0">
                <a:solidFill>
                  <a:srgbClr val="00B050"/>
                </a:solidFill>
              </a:rPr>
              <a:t>ORGANIZMI, KI ŽIVIJO V BIBAVIČJEM PASU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2317952-AD97-44E3-BE2C-02AE4889B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509" y="1759527"/>
            <a:ext cx="10903526" cy="4405746"/>
          </a:xfrm>
        </p:spPr>
        <p:txBody>
          <a:bodyPr>
            <a:normAutofit fontScale="92500"/>
          </a:bodyPr>
          <a:lstStyle/>
          <a:p>
            <a:r>
              <a:rPr lang="sl-SI" sz="2400" b="1" dirty="0"/>
              <a:t>ORGANIZMI, KI ŽIVIJO V BIBAVIČJEM PASU MORAJO BITI PRILAGOJENI </a:t>
            </a:r>
            <a:r>
              <a:rPr lang="sl-SI" sz="2400" b="1" dirty="0">
                <a:solidFill>
                  <a:srgbClr val="0070C0"/>
                </a:solidFill>
              </a:rPr>
              <a:t>NA NENEHNE SPREMEBE V OKOLJU </a:t>
            </a:r>
            <a:r>
              <a:rPr lang="sl-SI" sz="2400" b="1" dirty="0"/>
              <a:t>– NAJVEČJA TAKA SPREMEMBA JE STALNA MENJAVA SNOVI IZ KATERE PRIDOBIVAJO KISIK (VODA IN ZRAK)</a:t>
            </a:r>
          </a:p>
          <a:p>
            <a:r>
              <a:rPr lang="sl-SI" sz="2400" b="1" dirty="0"/>
              <a:t>Za </a:t>
            </a:r>
            <a:r>
              <a:rPr lang="sl-SI" sz="2400" b="1" dirty="0" err="1"/>
              <a:t>kopnske</a:t>
            </a:r>
            <a:r>
              <a:rPr lang="sl-SI" sz="2400" b="1" dirty="0"/>
              <a:t> rastline slana voda pomeni sušo. Tiste , ki so na to prilagojene imenujemo SLANUŠE = HALOFITI.</a:t>
            </a:r>
          </a:p>
          <a:p>
            <a:r>
              <a:rPr lang="sl-SI" sz="2400" dirty="0"/>
              <a:t>ORGANIZMI, KI ŽIVIJO V TEM PASU SO:</a:t>
            </a:r>
          </a:p>
          <a:p>
            <a:pPr>
              <a:buFontTx/>
              <a:buChar char="-"/>
            </a:pPr>
            <a:r>
              <a:rPr lang="sl-SI" sz="2400" b="1" dirty="0"/>
              <a:t>RAKI </a:t>
            </a:r>
            <a:r>
              <a:rPr lang="sl-SI" dirty="0"/>
              <a:t>(RAKOVICA, RAK SAMOTAR, OBALNA KOZICA, OBALNA MOKRICA IN RAK VITIČNJAK)</a:t>
            </a:r>
          </a:p>
          <a:p>
            <a:pPr>
              <a:buFontTx/>
              <a:buChar char="-"/>
            </a:pPr>
            <a:r>
              <a:rPr lang="sl-SI" sz="2400" b="1" dirty="0"/>
              <a:t>ŠKOLJKE </a:t>
            </a:r>
            <a:r>
              <a:rPr lang="sl-SI" dirty="0"/>
              <a:t>(KLAPAVICA, OSTRIGA)</a:t>
            </a:r>
          </a:p>
          <a:p>
            <a:pPr>
              <a:buFontTx/>
              <a:buChar char="-"/>
            </a:pPr>
            <a:r>
              <a:rPr lang="sl-SI" sz="2400" b="1" dirty="0"/>
              <a:t>POLŽI </a:t>
            </a:r>
            <a:r>
              <a:rPr lang="sl-SI" dirty="0"/>
              <a:t>(PEGAVKA, LATVICA)</a:t>
            </a:r>
          </a:p>
          <a:p>
            <a:pPr>
              <a:buFontTx/>
              <a:buChar char="-"/>
            </a:pPr>
            <a:r>
              <a:rPr lang="sl-SI" sz="2400" b="1" dirty="0"/>
              <a:t>OŽIGALJKARJI</a:t>
            </a:r>
            <a:r>
              <a:rPr lang="sl-SI" dirty="0"/>
              <a:t> (MORSKA VETERNICA)</a:t>
            </a:r>
          </a:p>
          <a:p>
            <a:pPr>
              <a:buFontTx/>
              <a:buChar char="-"/>
            </a:pPr>
            <a:endParaRPr lang="sl-SI" sz="2400" b="1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198057D-6E66-4EC2-ADF7-E01BB98F2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24" y="653012"/>
            <a:ext cx="10335490" cy="551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AB9B4B21-E948-48A6-8F5C-2AB7E282C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462" y="817642"/>
            <a:ext cx="71437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BEBACAD9-A2FA-4F78-A3E9-50DF4A011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40" y="346364"/>
            <a:ext cx="11530060" cy="648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36DE351D-0D61-48C0-9272-800D47124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314" y="-2771972"/>
            <a:ext cx="21823760" cy="145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mičasta členjača | Krajinski park Sečoveljske sol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603" y="-124820"/>
            <a:ext cx="9185385" cy="619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73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22A508-1D06-469E-8E8C-0E47B711E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4000" b="1" dirty="0"/>
              <a:t>VAJE ZA OBREŽNI PAS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66350BF-40F6-4894-A934-801CEF41C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564" y="2133600"/>
            <a:ext cx="10701048" cy="651164"/>
          </a:xfrm>
        </p:spPr>
        <p:txBody>
          <a:bodyPr/>
          <a:lstStyle/>
          <a:p>
            <a:r>
              <a:rPr lang="sl-SI" dirty="0">
                <a:hlinkClick r:id="rId2"/>
              </a:rPr>
              <a:t>http://www.pef.uni-lj.si/~kemija/execrp/02_na_meji_med_morjem_in_kopnim/index.html</a:t>
            </a:r>
            <a:endParaRPr lang="sl-SI" dirty="0"/>
          </a:p>
        </p:txBody>
      </p:sp>
      <p:pic>
        <p:nvPicPr>
          <p:cNvPr id="4098" name="Picture 2" descr="Thinking Small | LCGC">
            <a:extLst>
              <a:ext uri="{FF2B5EF4-FFF2-40B4-BE49-F238E27FC236}">
                <a16:creationId xmlns:a16="http://schemas.microsoft.com/office/drawing/2014/main" id="{E6C0BD5F-7294-4F52-8249-02E35E366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205" y="2784764"/>
            <a:ext cx="47625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94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B87399-C811-411B-B4A1-61B345B68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652" y="48556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sl-SI" sz="6000" b="1" dirty="0">
                <a:solidFill>
                  <a:srgbClr val="002060"/>
                </a:solidFill>
              </a:rPr>
              <a:t>MORSKI EKOSISTEM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7560EDB-3CA0-4A97-9C12-5B4337344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819" y="2133600"/>
            <a:ext cx="10534794" cy="4461164"/>
          </a:xfrm>
        </p:spPr>
        <p:txBody>
          <a:bodyPr>
            <a:normAutofit/>
          </a:bodyPr>
          <a:lstStyle/>
          <a:p>
            <a:r>
              <a:rPr lang="sl-SI" sz="2800" b="1" dirty="0"/>
              <a:t>ŽIVALI, KI ŽIVIJO V MORSKEM EKOSISTEMU MORAJO BITI PRILAGOJENE NA RAZLIČNE STVARI:</a:t>
            </a:r>
          </a:p>
          <a:p>
            <a:pPr>
              <a:buFontTx/>
              <a:buChar char="-"/>
            </a:pPr>
            <a:r>
              <a:rPr lang="sl-SI" sz="2800" b="1" dirty="0"/>
              <a:t>SLANO VODO </a:t>
            </a:r>
            <a:r>
              <a:rPr lang="sl-SI" sz="2800" dirty="0"/>
              <a:t>(ŠKRGE – MALCE SPREMENJENE KOT TISTE PRI SLADKOVODNIH ORGANIZMIH)</a:t>
            </a:r>
          </a:p>
          <a:p>
            <a:pPr>
              <a:buFontTx/>
              <a:buChar char="-"/>
            </a:pPr>
            <a:r>
              <a:rPr lang="sl-SI" sz="2800" dirty="0"/>
              <a:t>V GLOBINAH </a:t>
            </a:r>
            <a:r>
              <a:rPr lang="sl-SI" sz="2800" b="1" dirty="0"/>
              <a:t>SLABŠO VIDLJIVOST</a:t>
            </a:r>
          </a:p>
          <a:p>
            <a:pPr>
              <a:buFontTx/>
              <a:buChar char="-"/>
            </a:pPr>
            <a:r>
              <a:rPr lang="sl-SI" sz="2800" b="1" dirty="0"/>
              <a:t>PRITISK</a:t>
            </a:r>
          </a:p>
          <a:p>
            <a:pPr>
              <a:buFontTx/>
              <a:buChar char="-"/>
            </a:pPr>
            <a:r>
              <a:rPr lang="sl-SI" sz="2800" b="1" dirty="0"/>
              <a:t>NAČIN PREMIKANJA – PLAVANJE/ZVIJANJE </a:t>
            </a:r>
            <a:r>
              <a:rPr lang="sl-SI" sz="2800" dirty="0"/>
              <a:t>(HIDRODINAMIČNO OBLIKOVANI TELO – PAZI NE AERODINAMIČNO!)</a:t>
            </a:r>
          </a:p>
          <a:p>
            <a:pPr>
              <a:buFontTx/>
              <a:buChar char="-"/>
            </a:pPr>
            <a:endParaRPr lang="sl-SI" dirty="0"/>
          </a:p>
        </p:txBody>
      </p:sp>
      <p:pic>
        <p:nvPicPr>
          <p:cNvPr id="5122" name="Picture 2" descr="Toliko je hladno da se morski psi smrzavaju do smrti | Express">
            <a:extLst>
              <a:ext uri="{FF2B5EF4-FFF2-40B4-BE49-F238E27FC236}">
                <a16:creationId xmlns:a16="http://schemas.microsoft.com/office/drawing/2014/main" id="{148D79B9-BC29-4265-8AA9-A9D4A3B25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-13854"/>
            <a:ext cx="89535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TROKOVNI IZPIT ZA RIBOGOJCA">
            <a:extLst>
              <a:ext uri="{FF2B5EF4-FFF2-40B4-BE49-F238E27FC236}">
                <a16:creationId xmlns:a16="http://schemas.microsoft.com/office/drawing/2014/main" id="{5302D65C-E4CD-44A5-AADF-444A3F470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37" y="-13854"/>
            <a:ext cx="10861963" cy="676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ydrodynamics How organisms cope with the forces imposed on them ...">
            <a:extLst>
              <a:ext uri="{FF2B5EF4-FFF2-40B4-BE49-F238E27FC236}">
                <a16:creationId xmlns:a16="http://schemas.microsoft.com/office/drawing/2014/main" id="{A58BFA9C-3B0A-48BB-95EA-7497760F81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88" b="40000"/>
          <a:stretch/>
        </p:blipFill>
        <p:spPr bwMode="auto">
          <a:xfrm>
            <a:off x="-1364339" y="4333508"/>
            <a:ext cx="15868227" cy="252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40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AD325B-1833-4B8D-ACBA-E6DE9693B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41629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sl-SI" sz="6000" b="1" dirty="0">
                <a:solidFill>
                  <a:srgbClr val="FF0000"/>
                </a:solidFill>
              </a:rPr>
              <a:t>MORSKE ŽIVALI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0D26473-CDC8-4DF0-9A69-C707DA6D8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6692" y="1163783"/>
            <a:ext cx="11166763" cy="5694218"/>
          </a:xfrm>
        </p:spPr>
        <p:txBody>
          <a:bodyPr>
            <a:normAutofit lnSpcReduction="10000"/>
          </a:bodyPr>
          <a:lstStyle/>
          <a:p>
            <a:r>
              <a:rPr lang="sl-SI" sz="2400" b="1" dirty="0"/>
              <a:t>MORSKI SESALCI</a:t>
            </a:r>
          </a:p>
          <a:p>
            <a:r>
              <a:rPr lang="sl-SI" sz="2400" b="1" dirty="0"/>
              <a:t>RIBE</a:t>
            </a:r>
          </a:p>
          <a:p>
            <a:r>
              <a:rPr lang="sl-SI" sz="2400" b="1" dirty="0"/>
              <a:t>HOBOTNICE</a:t>
            </a:r>
          </a:p>
          <a:p>
            <a:r>
              <a:rPr lang="sl-SI" sz="2400" b="1" dirty="0"/>
              <a:t>MEDUZE</a:t>
            </a:r>
          </a:p>
          <a:p>
            <a:r>
              <a:rPr lang="sl-SI" sz="2400" b="1" dirty="0"/>
              <a:t>LIGNIJ </a:t>
            </a:r>
          </a:p>
          <a:p>
            <a:r>
              <a:rPr lang="sl-SI" sz="2400" b="1" dirty="0"/>
              <a:t>SIPE</a:t>
            </a:r>
          </a:p>
          <a:p>
            <a:r>
              <a:rPr lang="sl-SI" sz="2400" b="1" dirty="0"/>
              <a:t>KORALE</a:t>
            </a:r>
          </a:p>
          <a:p>
            <a:r>
              <a:rPr lang="sl-SI" sz="2400" b="1" dirty="0"/>
              <a:t>ALGE</a:t>
            </a:r>
          </a:p>
          <a:p>
            <a:r>
              <a:rPr lang="sl-SI" sz="2400" b="1" dirty="0"/>
              <a:t>NEVRETENČARJI</a:t>
            </a:r>
          </a:p>
          <a:p>
            <a:r>
              <a:rPr lang="sl-SI" sz="2400" b="1" dirty="0"/>
              <a:t>IGLOKOŽCI</a:t>
            </a:r>
          </a:p>
          <a:p>
            <a:r>
              <a:rPr lang="sl-SI" sz="2400" b="1" dirty="0"/>
              <a:t>ENOCELIČNI ORGANIZMI</a:t>
            </a:r>
          </a:p>
          <a:p>
            <a:r>
              <a:rPr lang="sl-SI" sz="2400" b="1" dirty="0"/>
              <a:t>PLANKTON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D66128F-22A1-4EC1-B99F-40FBA2C49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428" y="1765300"/>
            <a:ext cx="2812472" cy="210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EC43686B-B0C5-4D48-A4A1-4B4617FE7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759" y="2065847"/>
            <a:ext cx="1857467" cy="177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A1CDFE8F-D42A-4092-8E3B-CF9D567CB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206" y="3836632"/>
            <a:ext cx="2628794" cy="177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EDDE61A3-3E79-4B9F-BC19-C962D8444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061" y="3874654"/>
            <a:ext cx="2599145" cy="173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Sipe - WWF - ov vodnik za nakup ribiških proizvodov">
            <a:extLst>
              <a:ext uri="{FF2B5EF4-FFF2-40B4-BE49-F238E27FC236}">
                <a16:creationId xmlns:a16="http://schemas.microsoft.com/office/drawing/2014/main" id="{27450EEC-6C08-4E92-AB90-D4C40F1C5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380" y="2624070"/>
            <a:ext cx="3451661" cy="128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Lahtivalas – Wikipedia">
            <a:extLst>
              <a:ext uri="{FF2B5EF4-FFF2-40B4-BE49-F238E27FC236}">
                <a16:creationId xmlns:a16="http://schemas.microsoft.com/office/drawing/2014/main" id="{4BA69E21-97BD-419E-8F82-060B6E1FD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706" y="67590"/>
            <a:ext cx="2812472" cy="169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Korala - Wikipedija, prosta enciklopedija">
            <a:extLst>
              <a:ext uri="{FF2B5EF4-FFF2-40B4-BE49-F238E27FC236}">
                <a16:creationId xmlns:a16="http://schemas.microsoft.com/office/drawing/2014/main" id="{E1058B7C-DA7B-4F1D-A67A-56D08C16C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367" y="3864706"/>
            <a:ext cx="2520911" cy="1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Kelp - rjava morska alga v prahu 100g | Malinca.si">
            <a:extLst>
              <a:ext uri="{FF2B5EF4-FFF2-40B4-BE49-F238E27FC236}">
                <a16:creationId xmlns:a16="http://schemas.microsoft.com/office/drawing/2014/main" id="{185FA660-F79A-4A0E-8035-B4DF7469B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814" y="5575645"/>
            <a:ext cx="2677577" cy="17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Zooplankton - Wikipedija, prosta enciklopedija">
            <a:extLst>
              <a:ext uri="{FF2B5EF4-FFF2-40B4-BE49-F238E27FC236}">
                <a16:creationId xmlns:a16="http://schemas.microsoft.com/office/drawing/2014/main" id="{88B7152D-2A36-4898-8B66-D48376850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631" y="5515726"/>
            <a:ext cx="3043721" cy="173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Kaj storiti, če stopite na morskega ježka? | Žurnal24">
            <a:extLst>
              <a:ext uri="{FF2B5EF4-FFF2-40B4-BE49-F238E27FC236}">
                <a16:creationId xmlns:a16="http://schemas.microsoft.com/office/drawing/2014/main" id="{5FBA55D8-D6D1-4D58-92BF-7B134DF18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3" y="1343179"/>
            <a:ext cx="1913034" cy="128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raki">
            <a:extLst>
              <a:ext uri="{FF2B5EF4-FFF2-40B4-BE49-F238E27FC236}">
                <a16:creationId xmlns:a16="http://schemas.microsoft.com/office/drawing/2014/main" id="{E6F31C0A-DD34-4CBB-A5C7-953D899E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879" y="5546032"/>
            <a:ext cx="1857467" cy="139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03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ED0A60-04E7-4C6D-9906-D3352984B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429" y="222327"/>
            <a:ext cx="9679008" cy="1786581"/>
          </a:xfrm>
        </p:spPr>
        <p:txBody>
          <a:bodyPr>
            <a:normAutofit/>
          </a:bodyPr>
          <a:lstStyle/>
          <a:p>
            <a:pPr algn="ctr"/>
            <a:r>
              <a:rPr lang="sl-SI" b="1" dirty="0"/>
              <a:t>ŽIVLJENSKI KROG V MORSKEM EKOSISTEMU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8F60D76-5814-4211-B1B8-AACE5C0F2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7170" name="Picture 2" descr="food webs from disney movies | Teaching Resources">
            <a:extLst>
              <a:ext uri="{FF2B5EF4-FFF2-40B4-BE49-F238E27FC236}">
                <a16:creationId xmlns:a16="http://schemas.microsoft.com/office/drawing/2014/main" id="{58338482-5498-46C4-988A-690D9B69C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842" y="835263"/>
            <a:ext cx="8030316" cy="602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489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F3F4C8-1EBC-46D6-B3F7-6E75EB91D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091" y="624110"/>
            <a:ext cx="9703521" cy="1280890"/>
          </a:xfrm>
        </p:spPr>
        <p:txBody>
          <a:bodyPr>
            <a:normAutofit/>
          </a:bodyPr>
          <a:lstStyle/>
          <a:p>
            <a:r>
              <a:rPr lang="sl-SI" sz="3200" dirty="0"/>
              <a:t>Vprašanja za ponovitev: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9E93C58-F88F-4199-B07A-9F9A7B345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964" y="1399309"/>
            <a:ext cx="10548648" cy="4959927"/>
          </a:xfrm>
        </p:spPr>
        <p:txBody>
          <a:bodyPr>
            <a:normAutofit fontScale="92500" lnSpcReduction="20000"/>
          </a:bodyPr>
          <a:lstStyle/>
          <a:p>
            <a:r>
              <a:rPr lang="sl-SI" sz="3200" b="1" dirty="0"/>
              <a:t>Kaj je to pas bibavice?</a:t>
            </a:r>
          </a:p>
          <a:p>
            <a:r>
              <a:rPr lang="sl-SI" sz="3200" b="1" dirty="0"/>
              <a:t>Kako morajo biti prilagojeni organizmi za življenje v litoralu in morskem ekosistemu? Prilagoditve opiši.</a:t>
            </a:r>
          </a:p>
          <a:p>
            <a:r>
              <a:rPr lang="sl-SI" sz="3200" b="1" dirty="0"/>
              <a:t>Naštej nekaj živali, ki živijo v morskem (obalni pas, globokomorske ravnice, odprto morje) in obrežnem pasu.</a:t>
            </a:r>
          </a:p>
          <a:p>
            <a:r>
              <a:rPr lang="sl-SI" sz="3200" b="1" dirty="0"/>
              <a:t>Zakaj v  pršnem pasu ne raste veliko rastlin? Katere pa? (vsaj 3 primere).</a:t>
            </a:r>
          </a:p>
          <a:p>
            <a:r>
              <a:rPr lang="sl-SI" sz="3200" b="1" dirty="0"/>
              <a:t>Organizme na pp poimenuj. Pomagaj si </a:t>
            </a:r>
            <a:r>
              <a:rPr lang="sl-SI" sz="3200" b="1"/>
              <a:t>z učbenikom.</a:t>
            </a:r>
            <a:endParaRPr lang="sl-SI" sz="3200" b="1" dirty="0"/>
          </a:p>
          <a:p>
            <a:r>
              <a:rPr lang="sl-SI" sz="3200" b="1" dirty="0"/>
              <a:t>Naredi prehranjevalno verigo živali v morju, pri kateri boš uporabil vsaj 6 živali.</a:t>
            </a:r>
          </a:p>
        </p:txBody>
      </p:sp>
    </p:spTree>
    <p:extLst>
      <p:ext uri="{BB962C8B-B14F-4D97-AF65-F5344CB8AC3E}">
        <p14:creationId xmlns:p14="http://schemas.microsoft.com/office/powerpoint/2010/main" val="1385694696"/>
      </p:ext>
    </p:extLst>
  </p:cSld>
  <p:clrMapOvr>
    <a:masterClrMapping/>
  </p:clrMapOvr>
</p:sld>
</file>

<file path=ppt/theme/theme1.xml><?xml version="1.0" encoding="utf-8"?>
<a:theme xmlns:a="http://schemas.openxmlformats.org/drawingml/2006/main" name="Šelest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353</Words>
  <Application>Microsoft Office PowerPoint</Application>
  <PresentationFormat>Širokozaslonsko</PresentationFormat>
  <Paragraphs>42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Šelest</vt:lpstr>
      <vt:lpstr>BIBAVIČNI IN MORSKI EKOSISTEM (UČB. 62-63)</vt:lpstr>
      <vt:lpstr>PAS BIBAVICE ALI LITORAL</vt:lpstr>
      <vt:lpstr>ORGANIZMI, KI ŽIVIJO V BIBAVIČJEM PASU</vt:lpstr>
      <vt:lpstr>VAJE ZA OBREŽNI PAS</vt:lpstr>
      <vt:lpstr>MORSKI EKOSISTEM</vt:lpstr>
      <vt:lpstr>MORSKE ŽIVALI</vt:lpstr>
      <vt:lpstr>ŽIVLJENSKI KROG V MORSKEM EKOSISTEMU</vt:lpstr>
      <vt:lpstr>Vprašanja za ponovitev: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BIBAVIČNI IN MORSKI EKOSISTEM</dc:title>
  <dc:creator>Karmen</dc:creator>
  <cp:lastModifiedBy> </cp:lastModifiedBy>
  <cp:revision>10</cp:revision>
  <dcterms:created xsi:type="dcterms:W3CDTF">2020-03-28T13:11:55Z</dcterms:created>
  <dcterms:modified xsi:type="dcterms:W3CDTF">2020-03-30T09:23:54Z</dcterms:modified>
</cp:coreProperties>
</file>